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7.xml" ContentType="application/vnd.openxmlformats-officedocument.presentationml.slide+xml"/>
  <Override PartName="/ppt/slides/slide8.xml" ContentType="application/vnd.openxmlformats-officedocument.presentationml.slide+xml"/>
  <Override PartName="/ppt/slides/slide45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notesSlides/notesSlide5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diagrams/quickStyle2.xml" ContentType="application/vnd.openxmlformats-officedocument.drawingml.diagramStyle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comments/comment12.xml" ContentType="application/vnd.openxmlformats-officedocument.presentationml.comments+xml"/>
  <Override PartName="/ppt/diagrams/layout2.xml" ContentType="application/vnd.openxmlformats-officedocument.drawingml.diagramLayout+xml"/>
  <Override PartName="/ppt/comments/comment5.xml" ContentType="application/vnd.openxmlformats-officedocument.presentationml.comments+xml"/>
  <Override PartName="/ppt/comments/comment1.xml" ContentType="application/vnd.openxmlformats-officedocument.presentationml.comments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comments/comment2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9.xml" ContentType="application/vnd.openxmlformats-officedocument.presentationml.comments+xml"/>
  <Override PartName="/ppt/diagrams/layout3.xml" ContentType="application/vnd.openxmlformats-officedocument.drawingml.diagramLayout+xml"/>
  <Override PartName="/ppt/comments/comment22.xml" ContentType="application/vnd.openxmlformats-officedocument.presentationml.comments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comments/comment23.xml" ContentType="application/vnd.openxmlformats-officedocument.presentationml.comments+xml"/>
  <Override PartName="/ppt/diagrams/drawing3.xml" ContentType="application/vnd.ms-office.drawingml.diagramDrawing+xml"/>
  <Override PartName="/ppt/commentAuthors.xml" ContentType="application/vnd.openxmlformats-officedocument.presentationml.commentAuthors+xml"/>
  <Override PartName="/ppt/diagrams/layout4.xml" ContentType="application/vnd.openxmlformats-officedocument.drawingml.diagramLayout+xml"/>
  <Override PartName="/ppt/comments/comment16.xml" ContentType="application/vnd.openxmlformats-officedocument.presentationml.comments+xml"/>
  <Override PartName="/ppt/comments/comment19.xml" ContentType="application/vnd.openxmlformats-officedocument.presentationml.comments+xml"/>
  <Override PartName="/ppt/comments/comment18.xml" ContentType="application/vnd.openxmlformats-officedocument.presentationml.comments+xml"/>
  <Override PartName="/ppt/comments/comment20.xml" ContentType="application/vnd.openxmlformats-officedocument.presentationml.comments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comments/comment17.xml" ContentType="application/vnd.openxmlformats-officedocument.presentationml.comments+xml"/>
  <Override PartName="/ppt/comments/comment21.xml" ContentType="application/vnd.openxmlformats-officedocument.presentationml.comments+xml"/>
  <Override PartName="/ppt/notesMasters/notesMaster1.xml" ContentType="application/vnd.openxmlformats-officedocument.presentationml.notesMaster+xml"/>
  <Override PartName="/ppt/comments/comment15.xml" ContentType="application/vnd.openxmlformats-officedocument.presentationml.comment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381" r:id="rId4"/>
    <p:sldId id="382" r:id="rId5"/>
    <p:sldId id="355" r:id="rId6"/>
    <p:sldId id="356" r:id="rId7"/>
    <p:sldId id="358" r:id="rId8"/>
    <p:sldId id="383" r:id="rId9"/>
    <p:sldId id="359" r:id="rId10"/>
    <p:sldId id="360" r:id="rId11"/>
    <p:sldId id="361" r:id="rId12"/>
    <p:sldId id="387" r:id="rId13"/>
    <p:sldId id="363" r:id="rId14"/>
    <p:sldId id="364" r:id="rId15"/>
    <p:sldId id="365" r:id="rId16"/>
    <p:sldId id="388" r:id="rId17"/>
    <p:sldId id="366" r:id="rId18"/>
    <p:sldId id="367" r:id="rId19"/>
    <p:sldId id="368" r:id="rId20"/>
    <p:sldId id="369" r:id="rId21"/>
    <p:sldId id="371" r:id="rId22"/>
    <p:sldId id="370" r:id="rId23"/>
    <p:sldId id="384" r:id="rId24"/>
    <p:sldId id="372" r:id="rId25"/>
    <p:sldId id="374" r:id="rId26"/>
    <p:sldId id="376" r:id="rId27"/>
    <p:sldId id="375" r:id="rId28"/>
    <p:sldId id="377" r:id="rId29"/>
    <p:sldId id="389" r:id="rId30"/>
    <p:sldId id="305" r:id="rId31"/>
    <p:sldId id="306" r:id="rId32"/>
    <p:sldId id="391" r:id="rId33"/>
    <p:sldId id="330" r:id="rId34"/>
    <p:sldId id="392" r:id="rId35"/>
    <p:sldId id="393" r:id="rId36"/>
    <p:sldId id="394" r:id="rId37"/>
    <p:sldId id="395" r:id="rId38"/>
    <p:sldId id="396" r:id="rId39"/>
    <p:sldId id="397" r:id="rId40"/>
    <p:sldId id="401" r:id="rId41"/>
    <p:sldId id="400" r:id="rId42"/>
    <p:sldId id="386" r:id="rId43"/>
    <p:sldId id="402" r:id="rId44"/>
    <p:sldId id="403" r:id="rId45"/>
    <p:sldId id="404" r:id="rId46"/>
    <p:sldId id="390" r:id="rId47"/>
    <p:sldId id="405" r:id="rId48"/>
    <p:sldId id="406" r:id="rId49"/>
    <p:sldId id="407" r:id="rId50"/>
    <p:sldId id="408" r:id="rId51"/>
    <p:sldId id="409" r:id="rId52"/>
    <p:sldId id="410" r:id="rId53"/>
    <p:sldId id="275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6CA3-1730-D9E7-2FB4-C4E27E0BA46E}" name="Kertzscher, Ulrich" initials="KU" userId="Kertzscher, Ulric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117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  <p:cmAuthor id="2" name="Krakowski, Sophia" initials="KS" lastIdx="77" clrIdx="1">
    <p:extLst>
      <p:ext uri="{19B8F6BF-5375-455C-9EA6-DF929625EA0E}">
        <p15:presenceInfo xmlns:p15="http://schemas.microsoft.com/office/powerpoint/2012/main" userId="S::sophia.krakowski@charite.de::cf9f74c8-33e5-4f7f-b2bb-2c69f9ab01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14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22T19:25:58.853" idx="64">
    <p:pos x="7011" y="3767"/>
    <p:text>https://www.semanticscholar.org/paper/Henry-Newell-Martin-(1848-1893).-A-pioneer-Breathnach/33a733787711d20b040044a3c6b50606b452cda9/figure/1</p:text>
    <p:extLst>
      <p:ext uri="{C676402C-5697-4E1C-873F-D02D1690AC5C}">
        <p15:threadingInfo xmlns:p15="http://schemas.microsoft.com/office/powerpoint/2012/main" timeZoneBias="-60"/>
      </p:ext>
    </p:extLst>
  </p:cm>
  <p:cm authorId="2" dt="2021-02-22T20:30:05.976" idx="65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22:44.302" idx="114">
    <p:pos x="4024" y="4"/>
    <p:text>Nur Bild 15.4 15.5. und 15.7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22:44.302" idx="115">
    <p:pos x="4024" y="4"/>
    <p:text>Nur Bild 15.6 und 15.7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22:44.302" idx="92">
    <p:pos x="4024" y="4"/>
    <p:text>Bild 15.8. eventuell Filmund Bild von Reinheart. Auch mit Film.</p:text>
    <p:extLst>
      <p:ext uri="{C676402C-5697-4E1C-873F-D02D1690AC5C}">
        <p15:threadingInfo xmlns:p15="http://schemas.microsoft.com/office/powerpoint/2012/main" timeZoneBias="-60"/>
      </p:ext>
    </p:extLst>
  </p:cm>
  <p:cm authorId="2" dt="2021-02-22T13:12:15.096" idx="42">
    <p:pos x="4024" y="140"/>
    <p:text>https://media-exp1.licdn.com/dms/image/C4D1BAQH1w9uxUbYr_w/company-background_10000/0/1544018198700?e=2159024400&amp;v=beta&amp;t=5oYLBmGW9Z1dEW8IhpQkyytKzw07bA8vgEkD12jIOWM</p:text>
    <p:extLst>
      <p:ext uri="{C676402C-5697-4E1C-873F-D02D1690AC5C}">
        <p15:threadingInfo xmlns:p15="http://schemas.microsoft.com/office/powerpoint/2012/main" timeZoneBias="-60">
          <p15:parentCm authorId="1" idx="92"/>
        </p15:threadingInfo>
      </p:ext>
    </p:extLst>
  </p:cm>
  <p:cm authorId="2" dt="2021-02-22T13:14:34.252" idx="43">
    <p:pos x="4024" y="276"/>
    <p:text>https://ars.els-cdn.com/content/image/3-s2.0-B9780128104910000072-f07-06-9780128104910.jpg</p:text>
    <p:extLst>
      <p:ext uri="{C676402C-5697-4E1C-873F-D02D1690AC5C}">
        <p15:threadingInfo xmlns:p15="http://schemas.microsoft.com/office/powerpoint/2012/main" timeZoneBias="-60">
          <p15:parentCm authorId="1" idx="92"/>
        </p15:threadingInfo>
      </p:ext>
    </p:extLst>
  </p:cm>
  <p:cm authorId="2" dt="2021-02-22T13:24:24.613" idx="44">
    <p:pos x="4024" y="412"/>
    <p:text>https://www.youtube.com/watch?v=RiIsgTHh6x0&amp;feature=emb_logo</p:text>
    <p:extLst>
      <p:ext uri="{C676402C-5697-4E1C-873F-D02D1690AC5C}">
        <p15:threadingInfo xmlns:p15="http://schemas.microsoft.com/office/powerpoint/2012/main" timeZoneBias="-60">
          <p15:parentCm authorId="1" idx="92"/>
        </p15:threadingInfo>
      </p:ext>
    </p:extLst>
  </p:cm>
  <p:cm authorId="2" dt="2021-02-22T13:24:34.371" idx="45">
    <p:pos x="4024" y="548"/>
    <p:text>https://www.youtube.com/watch?v=HFso2UG2VXk</p:text>
    <p:extLst>
      <p:ext uri="{C676402C-5697-4E1C-873F-D02D1690AC5C}">
        <p15:threadingInfo xmlns:p15="http://schemas.microsoft.com/office/powerpoint/2012/main" timeZoneBias="-60">
          <p15:parentCm authorId="1" idx="92"/>
        </p15:threadingInfo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34:27.213" idx="93">
    <p:pos x="10" y="10"/>
    <p:text>Prinzipskizze zur Herzunterstützung</p:text>
    <p:extLst>
      <p:ext uri="{C676402C-5697-4E1C-873F-D02D1690AC5C}">
        <p15:threadingInfo xmlns:p15="http://schemas.microsoft.com/office/powerpoint/2012/main" timeZoneBias="-60"/>
      </p:ext>
    </p:extLst>
  </p:cm>
  <p:cm authorId="2" dt="2021-02-22T13:35:55.878" idx="46">
    <p:pos x="10" y="146"/>
    <p:text>https://media.springernature.com/lw785/springer-static/image/chp%3A10.1007%2F978-3-662-45538-8_29-1/MediaObjects/332193_0_De_29-1_Fig2_HTML.gif</p:text>
    <p:extLst>
      <p:ext uri="{C676402C-5697-4E1C-873F-D02D1690AC5C}">
        <p15:threadingInfo xmlns:p15="http://schemas.microsoft.com/office/powerpoint/2012/main" timeZoneBias="-60">
          <p15:parentCm authorId="1" idx="93"/>
        </p15:threadingInfo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34:27.213" idx="117">
    <p:pos x="10" y="10"/>
    <p:text>Bild 15.13</p:text>
    <p:extLst>
      <p:ext uri="{C676402C-5697-4E1C-873F-D02D1690AC5C}">
        <p15:threadingInfo xmlns:p15="http://schemas.microsoft.com/office/powerpoint/2012/main" timeZoneBias="-60"/>
      </p:ext>
    </p:extLst>
  </p:cm>
  <p:cm authorId="2" dt="2021-02-22T13:40:55.755" idx="77">
    <p:pos x="10" y="146"/>
    <p:text>http://www.medgadget.com/img/excor%20vad.jpg</p:text>
    <p:extLst>
      <p:ext uri="{C676402C-5697-4E1C-873F-D02D1690AC5C}">
        <p15:threadingInfo xmlns:p15="http://schemas.microsoft.com/office/powerpoint/2012/main" timeZoneBias="-60">
          <p15:parentCm authorId="1" idx="117"/>
        </p15:threadingInfo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2:34:27.213" idx="95">
    <p:pos x="10" y="10"/>
    <p:text>Bild 15.11 und 15.12.</p:text>
    <p:extLst>
      <p:ext uri="{C676402C-5697-4E1C-873F-D02D1690AC5C}">
        <p15:threadingInfo xmlns:p15="http://schemas.microsoft.com/office/powerpoint/2012/main" timeZoneBias="-60"/>
      </p:ext>
    </p:extLst>
  </p:cm>
  <p:cm authorId="1" dt="2021-02-18T12:44:50.937" idx="96">
    <p:pos x="10" y="146"/>
    <p:text>Film?</p:text>
    <p:extLst>
      <p:ext uri="{C676402C-5697-4E1C-873F-D02D1690AC5C}">
        <p15:threadingInfo xmlns:p15="http://schemas.microsoft.com/office/powerpoint/2012/main" timeZoneBias="-60">
          <p15:parentCm authorId="1" idx="95"/>
        </p15:threadingInfo>
      </p:ext>
    </p:extLst>
  </p:cm>
  <p:cm authorId="2" dt="2021-02-22T13:47:46.047" idx="48">
    <p:pos x="10" y="282"/>
    <p:text>https://www.youtube.com/watch?v=qvLL28FBkdo</p:text>
    <p:extLst>
      <p:ext uri="{C676402C-5697-4E1C-873F-D02D1690AC5C}">
        <p15:threadingInfo xmlns:p15="http://schemas.microsoft.com/office/powerpoint/2012/main" timeZoneBias="-60">
          <p15:parentCm authorId="1" idx="95"/>
        </p15:threadingInfo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04:57.530" idx="97">
    <p:pos x="6217" y="333"/>
    <p:text>Bild zu jedem Problem</p:text>
    <p:extLst>
      <p:ext uri="{C676402C-5697-4E1C-873F-D02D1690AC5C}">
        <p15:threadingInfo xmlns:p15="http://schemas.microsoft.com/office/powerpoint/2012/main" timeZoneBias="-60"/>
      </p:ext>
    </p:extLst>
  </p:cm>
  <p:cm authorId="2" dt="2021-02-22T13:54:07.350" idx="49">
    <p:pos x="6217" y="469"/>
    <p:text>https://factdr.com/wp-content/uploads/2018/05/HAEMOLYTIC-ANAEMIA-RBCs.png</p:text>
    <p:extLst>
      <p:ext uri="{C676402C-5697-4E1C-873F-D02D1690AC5C}">
        <p15:threadingInfo xmlns:p15="http://schemas.microsoft.com/office/powerpoint/2012/main" timeZoneBias="-60">
          <p15:parentCm authorId="1" idx="97"/>
        </p15:threadingInfo>
      </p:ext>
    </p:extLst>
  </p:cm>
  <p:cm authorId="2" dt="2021-02-22T13:57:25.108" idx="50">
    <p:pos x="6217" y="605"/>
    <p:text>https://ars.els-cdn.com/content/image/1-s2.0-S0735109716326997-gr5.jpg</p:text>
    <p:extLst>
      <p:ext uri="{C676402C-5697-4E1C-873F-D02D1690AC5C}">
        <p15:threadingInfo xmlns:p15="http://schemas.microsoft.com/office/powerpoint/2012/main" timeZoneBias="-60">
          <p15:parentCm authorId="1" idx="97"/>
        </p15:threadingInfo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08:00.218" idx="99">
    <p:pos x="4997" y="259"/>
    <p:text>zusätzlich Film zur IABP</p:text>
    <p:extLst>
      <p:ext uri="{C676402C-5697-4E1C-873F-D02D1690AC5C}">
        <p15:threadingInfo xmlns:p15="http://schemas.microsoft.com/office/powerpoint/2012/main" timeZoneBias="-60"/>
      </p:ext>
    </p:extLst>
  </p:cm>
  <p:cm authorId="2" dt="2021-02-22T14:36:13.806" idx="53">
    <p:pos x="4997" y="395"/>
    <p:text>https://www.youtube.com/watch?v=QFQulNRWcL8</p:text>
    <p:extLst>
      <p:ext uri="{C676402C-5697-4E1C-873F-D02D1690AC5C}">
        <p15:threadingInfo xmlns:p15="http://schemas.microsoft.com/office/powerpoint/2012/main" timeZoneBias="-60">
          <p15:parentCm authorId="1" idx="99"/>
        </p15:threadingInfo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08:00.218" idx="98">
    <p:pos x="4997" y="259"/>
    <p:text>Bild zur Entlastung des Herzens durch die Gegenpulsation</p:text>
    <p:extLst>
      <p:ext uri="{C676402C-5697-4E1C-873F-D02D1690AC5C}">
        <p15:threadingInfo xmlns:p15="http://schemas.microsoft.com/office/powerpoint/2012/main" timeZoneBias="-60"/>
      </p:ext>
    </p:extLst>
  </p:cm>
  <p:cm authorId="2" dt="2021-02-22T14:26:50.510" idx="51">
    <p:pos x="4997" y="531"/>
    <p:text>https://i.pinimg.com/originals/00/0a/55/000a554c3968f66bc5ddef1c7c33eeb9.jpg</p:text>
    <p:extLst>
      <p:ext uri="{C676402C-5697-4E1C-873F-D02D1690AC5C}">
        <p15:threadingInfo xmlns:p15="http://schemas.microsoft.com/office/powerpoint/2012/main" timeZoneBias="-60">
          <p15:parentCm authorId="1" idx="98"/>
        </p15:threadingInfo>
      </p:ext>
    </p:extLst>
  </p:cm>
  <p:cm authorId="2" dt="2021-02-22T14:36:25.657" idx="52">
    <p:pos x="4997" y="395"/>
    <p:text>https://media.springernature.com/original/springer-static/image/chp%3A10.1007%2F978-3-662-54507-2_74/MediaObjects/58031_4_De_74_Fig4_HTML.png</p:text>
    <p:extLst>
      <p:ext uri="{C676402C-5697-4E1C-873F-D02D1690AC5C}">
        <p15:threadingInfo xmlns:p15="http://schemas.microsoft.com/office/powerpoint/2012/main" timeZoneBias="-60">
          <p15:parentCm authorId="1" idx="98"/>
        </p15:threadingInfo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08:00.218" idx="100">
    <p:pos x="4997" y="259"/>
    <p:text>Grundprinzip der Pumpe zeigen (Implantation in linken Ventrikel</p:text>
    <p:extLst>
      <p:ext uri="{C676402C-5697-4E1C-873F-D02D1690AC5C}">
        <p15:threadingInfo xmlns:p15="http://schemas.microsoft.com/office/powerpoint/2012/main" timeZoneBias="-60"/>
      </p:ext>
    </p:extLst>
  </p:cm>
  <p:cm authorId="2" dt="2021-02-22T14:41:26.954" idx="54">
    <p:pos x="4997" y="395"/>
    <p:text>https://cdn1.vogel.de/unsafe/fit-in/1000x0/images.vogel.de/vogelonline/bdb/1776600/1776643/original.jpg</p:text>
    <p:extLst>
      <p:ext uri="{C676402C-5697-4E1C-873F-D02D1690AC5C}">
        <p15:threadingInfo xmlns:p15="http://schemas.microsoft.com/office/powerpoint/2012/main" timeZoneBias="-60">
          <p15:parentCm authorId="1" idx="100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1T17:31:24.939" idx="104">
    <p:pos x="10" y="10"/>
    <p:text>Bild von Versuchsaufbau Frey und Gruber.</p:text>
    <p:extLst>
      <p:ext uri="{C676402C-5697-4E1C-873F-D02D1690AC5C}">
        <p15:threadingInfo xmlns:p15="http://schemas.microsoft.com/office/powerpoint/2012/main" timeZoneBias="-60"/>
      </p:ext>
    </p:extLst>
  </p:cm>
  <p:cm authorId="1" dt="2021-02-16T18:05:53.654" idx="105">
    <p:pos x="10" y="146"/>
    <p:text>Versuchsaufbau von Jacobi</p:text>
    <p:extLst>
      <p:ext uri="{C676402C-5697-4E1C-873F-D02D1690AC5C}">
        <p15:threadingInfo xmlns:p15="http://schemas.microsoft.com/office/powerpoint/2012/main" timeZoneBias="-60">
          <p15:parentCm authorId="1" idx="104"/>
        </p15:threadingInfo>
      </p:ext>
    </p:extLst>
  </p:cm>
  <p:cm authorId="2" dt="2021-02-22T11:05:19.507" idx="66">
    <p:pos x="10" y="282"/>
    <p:text>https://www.researchgate.net/figure/Abb-4-Der-Respirationsapparat-von-Frey-und-Gruber-1885-dem-Vorlaeufer-der-heutigen_fig1_225899451</p:text>
    <p:extLst>
      <p:ext uri="{C676402C-5697-4E1C-873F-D02D1690AC5C}">
        <p15:threadingInfo xmlns:p15="http://schemas.microsoft.com/office/powerpoint/2012/main" timeZoneBias="-60">
          <p15:parentCm authorId="1" idx="104"/>
        </p15:threadingInfo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08:00.218" idx="101">
    <p:pos x="4997" y="259"/>
    <p:text>Bild zum Lagerproblem</p:text>
    <p:extLst>
      <p:ext uri="{C676402C-5697-4E1C-873F-D02D1690AC5C}">
        <p15:threadingInfo xmlns:p15="http://schemas.microsoft.com/office/powerpoint/2012/main" timeZoneBias="-60"/>
      </p:ext>
    </p:extLst>
  </p:cm>
  <p:cm authorId="1" dt="2021-02-18T14:22:02.693" idx="102">
    <p:pos x="4997" y="395"/>
    <p:text>Bild zur Lösung: Magnetische Lagerung</p:text>
    <p:extLst>
      <p:ext uri="{C676402C-5697-4E1C-873F-D02D1690AC5C}">
        <p15:threadingInfo xmlns:p15="http://schemas.microsoft.com/office/powerpoint/2012/main" timeZoneBias="-60">
          <p15:parentCm authorId="1" idx="101"/>
        </p15:threadingInfo>
      </p:ext>
    </p:extLst>
  </p:cm>
  <p:cm authorId="2" dt="2021-02-22T14:46:10.646" idx="55">
    <p:pos x="4997" y="531"/>
    <p:text>https://europe.medtronic.com/content/dam/medtronic-com-m/mdt/cardsurg/images/bio_pump_80_plus.jpg.transform/transformer-width-750/image.jpg</p:text>
    <p:extLst>
      <p:ext uri="{C676402C-5697-4E1C-873F-D02D1690AC5C}">
        <p15:threadingInfo xmlns:p15="http://schemas.microsoft.com/office/powerpoint/2012/main" timeZoneBias="-60">
          <p15:parentCm authorId="1" idx="101"/>
        </p15:threadingInfo>
      </p:ext>
    </p:extLst>
  </p:cm>
  <p:cm authorId="2" dt="2021-02-22T14:48:38.487" idx="56">
    <p:pos x="4997" y="667"/>
    <p:text>https://spool-database.info/wp-content/uploads/magfil-filament.png</p:text>
    <p:extLst>
      <p:ext uri="{C676402C-5697-4E1C-873F-D02D1690AC5C}">
        <p15:threadingInfo xmlns:p15="http://schemas.microsoft.com/office/powerpoint/2012/main" timeZoneBias="-60">
          <p15:parentCm authorId="1" idx="101"/>
        </p15:threadingInfo>
      </p:ext>
    </p:extLst>
  </p:cm>
  <p:cm authorId="2" dt="2021-02-22T19:43:26.169" idx="57">
    <p:pos x="4997" y="803"/>
    <p:text>https://link.springer.com/chapter/10.1007/978-3-662-52987-4_3</p:text>
    <p:extLst>
      <p:ext uri="{C676402C-5697-4E1C-873F-D02D1690AC5C}">
        <p15:threadingInfo xmlns:p15="http://schemas.microsoft.com/office/powerpoint/2012/main" timeZoneBias="-60">
          <p15:parentCm authorId="1" idx="101"/>
        </p15:threadingInfo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22T20:22:14.742" idx="58">
    <p:pos x="6737" y="2481"/>
    <p:text>https://www.berlinheart.com/fileadmin/user_upload/Berlin_Heart/Bilder/00_Startseite/csm_10ml_PU_BP_View_01_98541aeb02.jpg</p:text>
    <p:extLst>
      <p:ext uri="{C676402C-5697-4E1C-873F-D02D1690AC5C}">
        <p15:threadingInfo xmlns:p15="http://schemas.microsoft.com/office/powerpoint/2012/main" timeZoneBias="-60"/>
      </p:ext>
    </p:extLst>
  </p:cm>
  <p:cm authorId="2" dt="2021-02-22T20:26:52.068" idx="59">
    <p:pos x="6737" y="2617"/>
    <p:text>https://media.springernature.com/original/springer-static/image/chp%3A10.1007%2F978-3-030-47809-4_31/MediaObjects/464499_1_En_31_Fig2_HTML.jpg</p:text>
    <p:extLst>
      <p:ext uri="{C676402C-5697-4E1C-873F-D02D1690AC5C}">
        <p15:threadingInfo xmlns:p15="http://schemas.microsoft.com/office/powerpoint/2012/main" timeZoneBias="-60">
          <p15:parentCm authorId="2" idx="58"/>
        </p15:threadingInfo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4:38:35.390" idx="103">
    <p:pos x="6224" y="212"/>
    <p:text>Eventuell Film zu beiden Systemen</p:text>
    <p:extLst>
      <p:ext uri="{C676402C-5697-4E1C-873F-D02D1690AC5C}">
        <p15:threadingInfo xmlns:p15="http://schemas.microsoft.com/office/powerpoint/2012/main" timeZoneBias="-60"/>
      </p:ext>
    </p:extLst>
  </p:cm>
  <p:cm authorId="2" dt="2021-02-22T20:11:06.643" idx="60">
    <p:pos x="6224" y="348"/>
    <p:text>https://www.youtube.com/watch?v=liPKnrlduLk</p:text>
    <p:extLst>
      <p:ext uri="{C676402C-5697-4E1C-873F-D02D1690AC5C}">
        <p15:threadingInfo xmlns:p15="http://schemas.microsoft.com/office/powerpoint/2012/main" timeZoneBias="-60">
          <p15:parentCm authorId="1" idx="103"/>
        </p15:threadingInfo>
      </p:ext>
    </p:extLst>
  </p:cm>
  <p:cm authorId="2" dt="2021-02-22T20:11:13.569" idx="61">
    <p:pos x="6224" y="484"/>
    <p:text>mate2</p:text>
    <p:extLst>
      <p:ext uri="{C676402C-5697-4E1C-873F-D02D1690AC5C}">
        <p15:threadingInfo xmlns:p15="http://schemas.microsoft.com/office/powerpoint/2012/main" timeZoneBias="-60">
          <p15:parentCm authorId="1" idx="103"/>
        </p15:threadingInfo>
      </p:ext>
    </p:extLst>
  </p:cm>
  <p:cm authorId="2" dt="2021-02-22T20:11:36.878" idx="62">
    <p:pos x="6224" y="620"/>
    <p:text>https://www.youtube.com/watch?v=k6rs1pRM6lg</p:text>
    <p:extLst>
      <p:ext uri="{C676402C-5697-4E1C-873F-D02D1690AC5C}">
        <p15:threadingInfo xmlns:p15="http://schemas.microsoft.com/office/powerpoint/2012/main" timeZoneBias="-60">
          <p15:parentCm authorId="1" idx="103"/>
        </p15:threadingInfo>
      </p:ext>
    </p:extLst>
  </p:cm>
  <p:cm authorId="2" dt="2021-02-22T20:11:40.339" idx="63">
    <p:pos x="6224" y="756"/>
    <p:text>ware</p:text>
    <p:extLst>
      <p:ext uri="{C676402C-5697-4E1C-873F-D02D1690AC5C}">
        <p15:threadingInfo xmlns:p15="http://schemas.microsoft.com/office/powerpoint/2012/main" timeZoneBias="-60">
          <p15:parentCm authorId="1" idx="103"/>
        </p15:threadingInfo>
      </p:ext>
    </p:extLs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5T15:03:17.483" idx="11">
    <p:pos x="11047" y="1176"/>
    <p:text>Funktionen der Niere erst später einblenden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16:43.883" idx="106">
    <p:pos x="1983" y="2012"/>
    <p:text>Bild von Landsteiner, Castello und Sturli</p:text>
    <p:extLst>
      <p:ext uri="{C676402C-5697-4E1C-873F-D02D1690AC5C}">
        <p15:threadingInfo xmlns:p15="http://schemas.microsoft.com/office/powerpoint/2012/main" timeZoneBias="-60"/>
      </p:ext>
    </p:extLst>
  </p:cm>
  <p:cm authorId="2" dt="2021-02-22T11:05:01.913" idx="67">
    <p:pos x="1983" y="2148"/>
    <p:text>https://upload.wikimedia.org/wikipedia/commons/d/da/Karl_Landsteiner_%281868%E2%80%931943%29_b%26w.jpg</p:text>
    <p:extLst>
      <p:ext uri="{C676402C-5697-4E1C-873F-D02D1690AC5C}">
        <p15:threadingInfo xmlns:p15="http://schemas.microsoft.com/office/powerpoint/2012/main" timeZoneBias="-60">
          <p15:parentCm authorId="1" idx="106"/>
        </p15:threadingInfo>
      </p:ext>
    </p:extLst>
  </p:cm>
  <p:cm authorId="2" dt="2021-02-22T11:13:20.899" idx="68">
    <p:pos x="1983" y="2284"/>
    <p:text>https://fidasblooddonors.wordpress.com/2017/10/04/il-gruppo-ab-parla-italiano/</p:text>
    <p:extLst>
      <p:ext uri="{C676402C-5697-4E1C-873F-D02D1690AC5C}">
        <p15:threadingInfo xmlns:p15="http://schemas.microsoft.com/office/powerpoint/2012/main" timeZoneBias="-60">
          <p15:parentCm authorId="1" idx="106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18:09.439" idx="107">
    <p:pos x="10" y="10"/>
    <p:text>Bild von verschiedenen roten Blutkörperchen mit Antigenen und Antikörpern im Serum:. A-Blut mit A-Antigenen und B-Antikörper. Für die anderen auch.</p:text>
    <p:extLst>
      <p:ext uri="{C676402C-5697-4E1C-873F-D02D1690AC5C}">
        <p15:threadingInfo xmlns:p15="http://schemas.microsoft.com/office/powerpoint/2012/main" timeZoneBias="-60"/>
      </p:ext>
    </p:extLst>
  </p:cm>
  <p:cm authorId="2" dt="2021-02-22T11:19:24.435" idx="69">
    <p:pos x="10" y="146"/>
    <p:text>https://www.fairvital.com/blog/wp-content/uploads/2018/08/BLUTGRUPPEN_96ppi-1.jpg</p:text>
    <p:extLst>
      <p:ext uri="{C676402C-5697-4E1C-873F-D02D1690AC5C}">
        <p15:threadingInfo xmlns:p15="http://schemas.microsoft.com/office/powerpoint/2012/main" timeZoneBias="-60">
          <p15:parentCm authorId="1" idx="107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22:59.458" idx="108">
    <p:pos x="10" y="10"/>
    <p:text>Bild von McLean und wenn es geht Bild zur Wirkung von Heparin (Blut ohne H. wifest mit flüssig)</p:text>
    <p:extLst>
      <p:ext uri="{C676402C-5697-4E1C-873F-D02D1690AC5C}">
        <p15:threadingInfo xmlns:p15="http://schemas.microsoft.com/office/powerpoint/2012/main" timeZoneBias="-60"/>
      </p:ext>
    </p:extLst>
  </p:cm>
  <p:cm authorId="2" dt="2021-02-22T11:27:17.330" idx="70">
    <p:pos x="10" y="282"/>
    <p:text>https://upload.wikimedia.org/wikipedia/commons/thumb/4/41/Jay_Mclean.jpg/150px-Jay_Mclean.jpg</p:text>
    <p:extLst>
      <p:ext uri="{C676402C-5697-4E1C-873F-D02D1690AC5C}">
        <p15:threadingInfo xmlns:p15="http://schemas.microsoft.com/office/powerpoint/2012/main" timeZoneBias="-60">
          <p15:parentCm authorId="1" idx="108"/>
        </p15:threadingInfo>
      </p:ext>
    </p:extLst>
  </p:cm>
  <p:cm authorId="2" dt="2021-02-22T11:53:06.669" idx="71">
    <p:pos x="10" y="146"/>
    <p:text>https://www.medikamente-per-klick.de/apotheke/wp-content/uploads/2019/10/Mindmap-Heparin-1024x576.png</p:text>
    <p:extLst>
      <p:ext uri="{C676402C-5697-4E1C-873F-D02D1690AC5C}">
        <p15:threadingInfo xmlns:p15="http://schemas.microsoft.com/office/powerpoint/2012/main" timeZoneBias="-60">
          <p15:parentCm authorId="1" idx="108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22:59.458" idx="109">
    <p:pos x="10" y="10"/>
    <p:text>Bild von HLM von Carrell und Lindbergh. Oder oberes Bild</p:text>
    <p:extLst>
      <p:ext uri="{C676402C-5697-4E1C-873F-D02D1690AC5C}">
        <p15:threadingInfo xmlns:p15="http://schemas.microsoft.com/office/powerpoint/2012/main" timeZoneBias="-60"/>
      </p:ext>
    </p:extLst>
  </p:cm>
  <p:cm authorId="2" dt="2021-02-22T12:09:45.486" idx="72">
    <p:pos x="10" y="146"/>
    <p:text>https://www.spektrum.de/fm/912/thumbnails/AKG2807650.jpg.6171024.jpg</p:text>
    <p:extLst>
      <p:ext uri="{C676402C-5697-4E1C-873F-D02D1690AC5C}">
        <p15:threadingInfo xmlns:p15="http://schemas.microsoft.com/office/powerpoint/2012/main" timeZoneBias="-60">
          <p15:parentCm authorId="1" idx="109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22:59.458" idx="110">
    <p:pos x="10" y="10"/>
    <p:text>Mittleres Bild oder besseres</p:text>
    <p:extLst>
      <p:ext uri="{C676402C-5697-4E1C-873F-D02D1690AC5C}">
        <p15:threadingInfo xmlns:p15="http://schemas.microsoft.com/office/powerpoint/2012/main" timeZoneBias="-60"/>
      </p:ext>
    </p:extLst>
  </p:cm>
  <p:cm authorId="1" dt="2021-02-18T11:54:59.523" idx="111">
    <p:pos x="10" y="146"/>
    <p:text>unteres Bild daneben</p:text>
    <p:extLst>
      <p:ext uri="{C676402C-5697-4E1C-873F-D02D1690AC5C}">
        <p15:threadingInfo xmlns:p15="http://schemas.microsoft.com/office/powerpoint/2012/main" timeZoneBias="-60">
          <p15:parentCm authorId="1" idx="110"/>
        </p15:threadingInfo>
      </p:ext>
    </p:extLst>
  </p:cm>
  <p:cm authorId="2" dt="2021-02-22T12:16:00.693" idx="73">
    <p:pos x="10" y="282"/>
    <p:text>https://lh3.googleusercontent.com/proxy/nEUnuoQC7wtNTkFDpCrfq2nfXyn-RvTkLlrUvnadjxghp3N4Ruwx4EV0YvDmwYiGIwBeJSHCcq3-TUQO4GrxFZpXuS0n7bUmCxw2BHd8uceWVEaSITKpsyg</p:text>
    <p:extLst>
      <p:ext uri="{C676402C-5697-4E1C-873F-D02D1690AC5C}">
        <p15:threadingInfo xmlns:p15="http://schemas.microsoft.com/office/powerpoint/2012/main" timeZoneBias="-60">
          <p15:parentCm authorId="1" idx="110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57:28.894" idx="112">
    <p:pos x="1757" y="259"/>
    <p:text>Prinzipbild zum Totalherzersatz</p:text>
    <p:extLst>
      <p:ext uri="{C676402C-5697-4E1C-873F-D02D1690AC5C}">
        <p15:threadingInfo xmlns:p15="http://schemas.microsoft.com/office/powerpoint/2012/main" timeZoneBias="-60"/>
      </p:ext>
    </p:extLst>
  </p:cm>
  <p:cm authorId="2" dt="2021-02-22T15:10:47.319" idx="74">
    <p:pos x="1757" y="395"/>
    <p:text>https://lh3.googleusercontent.com/proxy/F1aPhej-MHqnICrjwM1-yC8pbMP_3YwMqh47wbcCnpOwfVVf7kHJ1BiVzZFepZQmJAAJjRQfvwELXS1yKzdccNdCJnaZn4t8KlrL-QiU42RBiGNhv76aeNYKmhMmtr_LB3UokEI9Yfgdmj9lyWA</p:text>
    <p:extLst>
      <p:ext uri="{C676402C-5697-4E1C-873F-D02D1690AC5C}">
        <p15:threadingInfo xmlns:p15="http://schemas.microsoft.com/office/powerpoint/2012/main" timeZoneBias="-60">
          <p15:parentCm authorId="1" idx="112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1:57:28.894" idx="116">
    <p:pos x="1757" y="259"/>
    <p:text>Bild von Membranpumpe, zum Beispiel Excor Berlin Heart. Eventuell Film?</p:text>
    <p:extLst>
      <p:ext uri="{C676402C-5697-4E1C-873F-D02D1690AC5C}">
        <p15:threadingInfo xmlns:p15="http://schemas.microsoft.com/office/powerpoint/2012/main" timeZoneBias="-60"/>
      </p:ext>
    </p:extLst>
  </p:cm>
  <p:cm authorId="2" dt="2021-02-22T12:49:38.829" idx="76">
    <p:pos x="1757" y="395"/>
    <p:text>https://www.berlinheart.de/mediaroom/media-center/</p:text>
    <p:extLst>
      <p:ext uri="{C676402C-5697-4E1C-873F-D02D1690AC5C}">
        <p15:threadingInfo xmlns:p15="http://schemas.microsoft.com/office/powerpoint/2012/main" timeZoneBias="-60">
          <p15:parentCm authorId="1" idx="116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53195-0E2B-4E80-B11D-67FE561253B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C937AF8-51AA-453C-A27C-1ABBC9CD37FB}">
      <dgm:prSet phldrT="[Text]"/>
      <dgm:spPr/>
      <dgm:t>
        <a:bodyPr/>
        <a:lstStyle/>
        <a:p>
          <a:r>
            <a:rPr lang="de-DE" dirty="0"/>
            <a:t>Herz-Lungen-Maschine</a:t>
          </a:r>
        </a:p>
      </dgm:t>
    </dgm:pt>
    <dgm:pt modelId="{D8BD7D76-5018-4634-A654-9C35A9271511}" type="parTrans" cxnId="{45E5B77C-C98A-4991-B6C9-3F6940E95F78}">
      <dgm:prSet/>
      <dgm:spPr/>
      <dgm:t>
        <a:bodyPr/>
        <a:lstStyle/>
        <a:p>
          <a:endParaRPr lang="de-DE"/>
        </a:p>
      </dgm:t>
    </dgm:pt>
    <dgm:pt modelId="{D74729BE-5679-4F16-A255-037DB5E2CF72}" type="sibTrans" cxnId="{45E5B77C-C98A-4991-B6C9-3F6940E95F78}">
      <dgm:prSet/>
      <dgm:spPr/>
      <dgm:t>
        <a:bodyPr/>
        <a:lstStyle/>
        <a:p>
          <a:endParaRPr lang="de-DE"/>
        </a:p>
      </dgm:t>
    </dgm:pt>
    <dgm:pt modelId="{42E7C8AA-F1B7-46F9-A9C6-CBB0126D4922}">
      <dgm:prSet phldrT="[Text]"/>
      <dgm:spPr/>
      <dgm:t>
        <a:bodyPr/>
        <a:lstStyle/>
        <a:p>
          <a:r>
            <a:rPr lang="de-DE" dirty="0" err="1"/>
            <a:t>Verdrängerpumpe</a:t>
          </a:r>
          <a:r>
            <a:rPr lang="de-DE" dirty="0"/>
            <a:t>,</a:t>
          </a:r>
        </a:p>
        <a:p>
          <a:r>
            <a:rPr lang="de-DE" dirty="0" err="1"/>
            <a:t>pulsatil</a:t>
          </a:r>
          <a:endParaRPr lang="de-DE" dirty="0"/>
        </a:p>
      </dgm:t>
    </dgm:pt>
    <dgm:pt modelId="{4F3AD895-26D9-4E59-ACE4-1FEAFD3300BB}" type="parTrans" cxnId="{9B8A555C-2018-4A17-8A91-EBEE570856DB}">
      <dgm:prSet/>
      <dgm:spPr/>
      <dgm:t>
        <a:bodyPr/>
        <a:lstStyle/>
        <a:p>
          <a:endParaRPr lang="de-DE"/>
        </a:p>
      </dgm:t>
    </dgm:pt>
    <dgm:pt modelId="{75DB31F3-9D26-4647-9DD0-07ED946D8CA3}" type="sibTrans" cxnId="{9B8A555C-2018-4A17-8A91-EBEE570856DB}">
      <dgm:prSet/>
      <dgm:spPr/>
      <dgm:t>
        <a:bodyPr/>
        <a:lstStyle/>
        <a:p>
          <a:endParaRPr lang="de-DE"/>
        </a:p>
      </dgm:t>
    </dgm:pt>
    <dgm:pt modelId="{C5D63D75-B527-4AA6-89A4-FAB1137D81CF}">
      <dgm:prSet phldrT="[Text]"/>
      <dgm:spPr/>
      <dgm:t>
        <a:bodyPr/>
        <a:lstStyle/>
        <a:p>
          <a:r>
            <a:rPr lang="de-DE" dirty="0"/>
            <a:t>Rotationspumpen,</a:t>
          </a:r>
        </a:p>
        <a:p>
          <a:r>
            <a:rPr lang="de-DE" dirty="0"/>
            <a:t>eher kontinuierlich</a:t>
          </a:r>
        </a:p>
      </dgm:t>
    </dgm:pt>
    <dgm:pt modelId="{A09A4F98-E770-4A93-A68B-6806F4DFE093}" type="parTrans" cxnId="{36AE7D49-F21E-4F43-B293-17755B6E595B}">
      <dgm:prSet/>
      <dgm:spPr/>
      <dgm:t>
        <a:bodyPr/>
        <a:lstStyle/>
        <a:p>
          <a:endParaRPr lang="de-DE"/>
        </a:p>
      </dgm:t>
    </dgm:pt>
    <dgm:pt modelId="{04F12139-02E8-43D2-849B-5CBC6DC00CCB}" type="sibTrans" cxnId="{36AE7D49-F21E-4F43-B293-17755B6E595B}">
      <dgm:prSet/>
      <dgm:spPr/>
      <dgm:t>
        <a:bodyPr/>
        <a:lstStyle/>
        <a:p>
          <a:endParaRPr lang="de-DE"/>
        </a:p>
      </dgm:t>
    </dgm:pt>
    <dgm:pt modelId="{C31F2F8E-F23F-4A18-8922-5986E71AAE71}">
      <dgm:prSet phldrT="[Text]"/>
      <dgm:spPr/>
      <dgm:t>
        <a:bodyPr/>
        <a:lstStyle/>
        <a:p>
          <a:r>
            <a:rPr lang="de-DE" dirty="0"/>
            <a:t>Totalherzersatz</a:t>
          </a:r>
        </a:p>
      </dgm:t>
    </dgm:pt>
    <dgm:pt modelId="{AF3E8173-9CB5-43CB-B8D3-D0CB2A2BCA98}" type="parTrans" cxnId="{D75C4D46-0DA3-420C-9163-5FD13899F278}">
      <dgm:prSet/>
      <dgm:spPr/>
      <dgm:t>
        <a:bodyPr/>
        <a:lstStyle/>
        <a:p>
          <a:endParaRPr lang="de-DE"/>
        </a:p>
      </dgm:t>
    </dgm:pt>
    <dgm:pt modelId="{BD0440CE-253C-43AA-B15A-A62BA52CDB42}" type="sibTrans" cxnId="{D75C4D46-0DA3-420C-9163-5FD13899F278}">
      <dgm:prSet/>
      <dgm:spPr/>
      <dgm:t>
        <a:bodyPr/>
        <a:lstStyle/>
        <a:p>
          <a:endParaRPr lang="de-DE"/>
        </a:p>
      </dgm:t>
    </dgm:pt>
    <dgm:pt modelId="{A27EEEEE-6A96-441F-A46C-940E106C0AEC}">
      <dgm:prSet phldrT="[Text]"/>
      <dgm:spPr/>
      <dgm:t>
        <a:bodyPr/>
        <a:lstStyle/>
        <a:p>
          <a:r>
            <a:rPr lang="de-DE" dirty="0"/>
            <a:t>Herzunterstützung</a:t>
          </a:r>
        </a:p>
      </dgm:t>
    </dgm:pt>
    <dgm:pt modelId="{03B754E0-A746-4412-AB68-B5CC11CC8303}" type="parTrans" cxnId="{C04E28E4-1463-4C58-B010-6F13E974498C}">
      <dgm:prSet/>
      <dgm:spPr/>
      <dgm:t>
        <a:bodyPr/>
        <a:lstStyle/>
        <a:p>
          <a:endParaRPr lang="de-DE"/>
        </a:p>
      </dgm:t>
    </dgm:pt>
    <dgm:pt modelId="{982C4B42-E9E5-414F-9E94-2F25F6E0F118}" type="sibTrans" cxnId="{C04E28E4-1463-4C58-B010-6F13E974498C}">
      <dgm:prSet/>
      <dgm:spPr/>
      <dgm:t>
        <a:bodyPr/>
        <a:lstStyle/>
        <a:p>
          <a:endParaRPr lang="de-DE"/>
        </a:p>
      </dgm:t>
    </dgm:pt>
    <dgm:pt modelId="{245124D6-99F4-4A2F-B500-82B17F0A1423}">
      <dgm:prSet phldrT="[Text]"/>
      <dgm:spPr/>
      <dgm:t>
        <a:bodyPr/>
        <a:lstStyle/>
        <a:p>
          <a:endParaRPr lang="de-DE" dirty="0"/>
        </a:p>
      </dgm:t>
    </dgm:pt>
    <dgm:pt modelId="{624FB5F3-9168-41FE-971B-AADD22B518A8}" type="sibTrans" cxnId="{A728E8FA-9314-4A7E-BCB8-B8E67CF246BA}">
      <dgm:prSet/>
      <dgm:spPr/>
      <dgm:t>
        <a:bodyPr/>
        <a:lstStyle/>
        <a:p>
          <a:endParaRPr lang="de-DE"/>
        </a:p>
      </dgm:t>
    </dgm:pt>
    <dgm:pt modelId="{1471EEB0-5637-475F-AF53-D5BD25357D95}" type="parTrans" cxnId="{A728E8FA-9314-4A7E-BCB8-B8E67CF246BA}">
      <dgm:prSet/>
      <dgm:spPr/>
      <dgm:t>
        <a:bodyPr/>
        <a:lstStyle/>
        <a:p>
          <a:endParaRPr lang="de-DE"/>
        </a:p>
      </dgm:t>
    </dgm:pt>
    <dgm:pt modelId="{4C764BEE-14C8-48BC-8F64-6DBA89863CD7}">
      <dgm:prSet phldrT="[Text]"/>
      <dgm:spPr/>
      <dgm:t>
        <a:bodyPr/>
        <a:lstStyle/>
        <a:p>
          <a:r>
            <a:rPr lang="de-DE" dirty="0"/>
            <a:t>intra-</a:t>
          </a:r>
          <a:r>
            <a:rPr lang="de-DE" dirty="0" err="1"/>
            <a:t>aortale</a:t>
          </a:r>
          <a:r>
            <a:rPr lang="de-DE" dirty="0"/>
            <a:t> Ballonpumpe</a:t>
          </a:r>
        </a:p>
      </dgm:t>
    </dgm:pt>
    <dgm:pt modelId="{BCAFD768-081F-4288-B4E8-C2BC426DDE1F}" type="parTrans" cxnId="{10C5EBAF-1522-49D4-A28E-59EEE862DB8A}">
      <dgm:prSet/>
      <dgm:spPr/>
      <dgm:t>
        <a:bodyPr/>
        <a:lstStyle/>
        <a:p>
          <a:endParaRPr lang="de-DE"/>
        </a:p>
      </dgm:t>
    </dgm:pt>
    <dgm:pt modelId="{CF3CB80E-EDEE-4B28-801E-51D76DB14E5F}" type="sibTrans" cxnId="{10C5EBAF-1522-49D4-A28E-59EEE862DB8A}">
      <dgm:prSet/>
      <dgm:spPr/>
      <dgm:t>
        <a:bodyPr/>
        <a:lstStyle/>
        <a:p>
          <a:endParaRPr lang="de-DE"/>
        </a:p>
      </dgm:t>
    </dgm:pt>
    <dgm:pt modelId="{DBBD202A-1A87-4D66-B6D4-2FBDB5B4C209}">
      <dgm:prSet phldrT="[Text]"/>
      <dgm:spPr/>
      <dgm:t>
        <a:bodyPr/>
        <a:lstStyle/>
        <a:p>
          <a:r>
            <a:rPr lang="de-DE" dirty="0"/>
            <a:t>echte Herzunterstützung</a:t>
          </a:r>
        </a:p>
      </dgm:t>
    </dgm:pt>
    <dgm:pt modelId="{8F3ED272-A54F-419E-9526-1017D482A5F5}" type="parTrans" cxnId="{9E89D490-E956-410A-BE2B-B745DC6FA59F}">
      <dgm:prSet/>
      <dgm:spPr/>
      <dgm:t>
        <a:bodyPr/>
        <a:lstStyle/>
        <a:p>
          <a:endParaRPr lang="de-DE"/>
        </a:p>
      </dgm:t>
    </dgm:pt>
    <dgm:pt modelId="{33CF7675-F3FE-4398-8892-224E2EE8B4B0}" type="sibTrans" cxnId="{9E89D490-E956-410A-BE2B-B745DC6FA59F}">
      <dgm:prSet/>
      <dgm:spPr/>
      <dgm:t>
        <a:bodyPr/>
        <a:lstStyle/>
        <a:p>
          <a:endParaRPr lang="de-DE"/>
        </a:p>
      </dgm:t>
    </dgm:pt>
    <dgm:pt modelId="{10090A4D-8A18-45C8-B20A-0C80C90DC14A}">
      <dgm:prSet phldrT="[Text]"/>
      <dgm:spPr/>
      <dgm:t>
        <a:bodyPr/>
        <a:lstStyle/>
        <a:p>
          <a:r>
            <a:rPr lang="de-DE" dirty="0" err="1"/>
            <a:t>Hemopump</a:t>
          </a:r>
          <a:endParaRPr lang="de-DE" dirty="0"/>
        </a:p>
      </dgm:t>
    </dgm:pt>
    <dgm:pt modelId="{41B4875B-CC00-42B7-8B1C-AC555CEABCE8}" type="parTrans" cxnId="{CCD59C77-124E-4977-914E-3E82DD978C1F}">
      <dgm:prSet/>
      <dgm:spPr/>
      <dgm:t>
        <a:bodyPr/>
        <a:lstStyle/>
        <a:p>
          <a:endParaRPr lang="en-GB"/>
        </a:p>
      </dgm:t>
    </dgm:pt>
    <dgm:pt modelId="{A6E783BA-AB22-42AC-A934-A70AABD70E30}" type="sibTrans" cxnId="{CCD59C77-124E-4977-914E-3E82DD978C1F}">
      <dgm:prSet/>
      <dgm:spPr/>
      <dgm:t>
        <a:bodyPr/>
        <a:lstStyle/>
        <a:p>
          <a:endParaRPr lang="en-GB"/>
        </a:p>
      </dgm:t>
    </dgm:pt>
    <dgm:pt modelId="{5BE7EDB8-AF73-40DF-9CBA-01DA1D1C4627}">
      <dgm:prSet/>
      <dgm:spPr/>
      <dgm:t>
        <a:bodyPr/>
        <a:lstStyle/>
        <a:p>
          <a:r>
            <a:rPr lang="de-DE" dirty="0"/>
            <a:t>Heutige Systeme</a:t>
          </a:r>
        </a:p>
      </dgm:t>
    </dgm:pt>
    <dgm:pt modelId="{004D76E0-953E-4ACE-B9DD-BD51E9FDAD03}" type="parTrans" cxnId="{65373A8A-FCF0-4F3E-AE84-55784C3F0D5A}">
      <dgm:prSet/>
      <dgm:spPr/>
      <dgm:t>
        <a:bodyPr/>
        <a:lstStyle/>
        <a:p>
          <a:endParaRPr lang="de-DE"/>
        </a:p>
      </dgm:t>
    </dgm:pt>
    <dgm:pt modelId="{695454FB-6B46-45DF-9CCB-36232A405309}" type="sibTrans" cxnId="{65373A8A-FCF0-4F3E-AE84-55784C3F0D5A}">
      <dgm:prSet/>
      <dgm:spPr/>
      <dgm:t>
        <a:bodyPr/>
        <a:lstStyle/>
        <a:p>
          <a:endParaRPr lang="de-DE"/>
        </a:p>
      </dgm:t>
    </dgm:pt>
    <dgm:pt modelId="{BDD6E189-2CA4-43F7-9604-C2E98EC96E18}" type="pres">
      <dgm:prSet presAssocID="{53C53195-0E2B-4E80-B11D-67FE561253B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7B4E4C-C627-484D-A6F5-6F5CF3CF9EF3}" type="pres">
      <dgm:prSet presAssocID="{245124D6-99F4-4A2F-B500-82B17F0A1423}" presName="hierRoot1" presStyleCnt="0">
        <dgm:presLayoutVars>
          <dgm:hierBranch val="init"/>
        </dgm:presLayoutVars>
      </dgm:prSet>
      <dgm:spPr/>
    </dgm:pt>
    <dgm:pt modelId="{157F5357-F631-4E7E-81D7-B42B4D16918D}" type="pres">
      <dgm:prSet presAssocID="{245124D6-99F4-4A2F-B500-82B17F0A1423}" presName="rootComposite1" presStyleCnt="0"/>
      <dgm:spPr/>
    </dgm:pt>
    <dgm:pt modelId="{C267CBE2-DCCE-45A8-9C72-2E9212E18ADB}" type="pres">
      <dgm:prSet presAssocID="{245124D6-99F4-4A2F-B500-82B17F0A1423}" presName="rootText1" presStyleLbl="alignAcc1" presStyleIdx="0" presStyleCnt="0">
        <dgm:presLayoutVars>
          <dgm:chPref val="3"/>
        </dgm:presLayoutVars>
      </dgm:prSet>
      <dgm:spPr/>
    </dgm:pt>
    <dgm:pt modelId="{66F177FC-8FF2-4C70-8146-265F17F81405}" type="pres">
      <dgm:prSet presAssocID="{245124D6-99F4-4A2F-B500-82B17F0A1423}" presName="topArc1" presStyleLbl="parChTrans1D1" presStyleIdx="0" presStyleCnt="20"/>
      <dgm:spPr/>
    </dgm:pt>
    <dgm:pt modelId="{E0963CE2-B436-4419-BBD5-AEE08DE81CCA}" type="pres">
      <dgm:prSet presAssocID="{245124D6-99F4-4A2F-B500-82B17F0A1423}" presName="bottomArc1" presStyleLbl="parChTrans1D1" presStyleIdx="1" presStyleCnt="20"/>
      <dgm:spPr/>
    </dgm:pt>
    <dgm:pt modelId="{547067DA-A2A9-400E-955C-F6BAC0305BC6}" type="pres">
      <dgm:prSet presAssocID="{245124D6-99F4-4A2F-B500-82B17F0A1423}" presName="topConnNode1" presStyleLbl="node1" presStyleIdx="0" presStyleCnt="0"/>
      <dgm:spPr/>
    </dgm:pt>
    <dgm:pt modelId="{6540AED0-4265-427C-9EEB-BEFA070E9188}" type="pres">
      <dgm:prSet presAssocID="{245124D6-99F4-4A2F-B500-82B17F0A1423}" presName="hierChild2" presStyleCnt="0"/>
      <dgm:spPr/>
    </dgm:pt>
    <dgm:pt modelId="{58457513-F6E7-4DAC-B895-550B4448833F}" type="pres">
      <dgm:prSet presAssocID="{D8BD7D76-5018-4634-A654-9C35A9271511}" presName="Name28" presStyleLbl="parChTrans1D2" presStyleIdx="0" presStyleCnt="3"/>
      <dgm:spPr/>
    </dgm:pt>
    <dgm:pt modelId="{B22EB1BC-A80E-484D-AA7A-88F1C74B1C2A}" type="pres">
      <dgm:prSet presAssocID="{4C937AF8-51AA-453C-A27C-1ABBC9CD37FB}" presName="hierRoot2" presStyleCnt="0">
        <dgm:presLayoutVars>
          <dgm:hierBranch val="init"/>
        </dgm:presLayoutVars>
      </dgm:prSet>
      <dgm:spPr/>
    </dgm:pt>
    <dgm:pt modelId="{3EDAD5D3-D037-4BE1-AB99-81551FF96DCE}" type="pres">
      <dgm:prSet presAssocID="{4C937AF8-51AA-453C-A27C-1ABBC9CD37FB}" presName="rootComposite2" presStyleCnt="0"/>
      <dgm:spPr/>
    </dgm:pt>
    <dgm:pt modelId="{B7B5C123-3204-4FD3-B819-CD709696D776}" type="pres">
      <dgm:prSet presAssocID="{4C937AF8-51AA-453C-A27C-1ABBC9CD37FB}" presName="rootText2" presStyleLbl="alignAcc1" presStyleIdx="0" presStyleCnt="0">
        <dgm:presLayoutVars>
          <dgm:chPref val="3"/>
        </dgm:presLayoutVars>
      </dgm:prSet>
      <dgm:spPr/>
    </dgm:pt>
    <dgm:pt modelId="{9B1D5313-8FFB-4956-A286-3902CA5BB208}" type="pres">
      <dgm:prSet presAssocID="{4C937AF8-51AA-453C-A27C-1ABBC9CD37FB}" presName="topArc2" presStyleLbl="parChTrans1D1" presStyleIdx="2" presStyleCnt="20"/>
      <dgm:spPr/>
    </dgm:pt>
    <dgm:pt modelId="{ED645A54-E0E7-4F39-B4A8-589647DC26E8}" type="pres">
      <dgm:prSet presAssocID="{4C937AF8-51AA-453C-A27C-1ABBC9CD37FB}" presName="bottomArc2" presStyleLbl="parChTrans1D1" presStyleIdx="3" presStyleCnt="20"/>
      <dgm:spPr/>
    </dgm:pt>
    <dgm:pt modelId="{CFA9ABA9-555D-4A29-8F17-913E126AE2C5}" type="pres">
      <dgm:prSet presAssocID="{4C937AF8-51AA-453C-A27C-1ABBC9CD37FB}" presName="topConnNode2" presStyleLbl="node2" presStyleIdx="0" presStyleCnt="0"/>
      <dgm:spPr/>
    </dgm:pt>
    <dgm:pt modelId="{560CD52B-B5C5-4E30-A154-8BB414EDDC29}" type="pres">
      <dgm:prSet presAssocID="{4C937AF8-51AA-453C-A27C-1ABBC9CD37FB}" presName="hierChild4" presStyleCnt="0"/>
      <dgm:spPr/>
    </dgm:pt>
    <dgm:pt modelId="{19C85B85-AEA0-420E-8A86-C6322668E527}" type="pres">
      <dgm:prSet presAssocID="{4C937AF8-51AA-453C-A27C-1ABBC9CD37FB}" presName="hierChild5" presStyleCnt="0"/>
      <dgm:spPr/>
    </dgm:pt>
    <dgm:pt modelId="{41507659-C6B8-4808-B44B-6224805E193F}" type="pres">
      <dgm:prSet presAssocID="{AF3E8173-9CB5-43CB-B8D3-D0CB2A2BCA98}" presName="Name28" presStyleLbl="parChTrans1D2" presStyleIdx="1" presStyleCnt="3"/>
      <dgm:spPr/>
    </dgm:pt>
    <dgm:pt modelId="{5537F3FD-9367-455A-8AD7-4A2E73CC0CC6}" type="pres">
      <dgm:prSet presAssocID="{C31F2F8E-F23F-4A18-8922-5986E71AAE71}" presName="hierRoot2" presStyleCnt="0">
        <dgm:presLayoutVars>
          <dgm:hierBranch val="init"/>
        </dgm:presLayoutVars>
      </dgm:prSet>
      <dgm:spPr/>
    </dgm:pt>
    <dgm:pt modelId="{7480EC94-0B68-422E-BEEB-B06FC9F0F8B7}" type="pres">
      <dgm:prSet presAssocID="{C31F2F8E-F23F-4A18-8922-5986E71AAE71}" presName="rootComposite2" presStyleCnt="0"/>
      <dgm:spPr/>
    </dgm:pt>
    <dgm:pt modelId="{15CD4CC2-7464-4831-A44B-A23FD95119FE}" type="pres">
      <dgm:prSet presAssocID="{C31F2F8E-F23F-4A18-8922-5986E71AAE71}" presName="rootText2" presStyleLbl="alignAcc1" presStyleIdx="0" presStyleCnt="0">
        <dgm:presLayoutVars>
          <dgm:chPref val="3"/>
        </dgm:presLayoutVars>
      </dgm:prSet>
      <dgm:spPr/>
    </dgm:pt>
    <dgm:pt modelId="{63582563-4CE2-485B-965F-24BDEA55DE1D}" type="pres">
      <dgm:prSet presAssocID="{C31F2F8E-F23F-4A18-8922-5986E71AAE71}" presName="topArc2" presStyleLbl="parChTrans1D1" presStyleIdx="4" presStyleCnt="20"/>
      <dgm:spPr/>
    </dgm:pt>
    <dgm:pt modelId="{2A95D97F-CB73-4349-BD5A-A40723DC2966}" type="pres">
      <dgm:prSet presAssocID="{C31F2F8E-F23F-4A18-8922-5986E71AAE71}" presName="bottomArc2" presStyleLbl="parChTrans1D1" presStyleIdx="5" presStyleCnt="20"/>
      <dgm:spPr/>
    </dgm:pt>
    <dgm:pt modelId="{DF943AB2-319A-48EB-A110-D42F3AAA2C59}" type="pres">
      <dgm:prSet presAssocID="{C31F2F8E-F23F-4A18-8922-5986E71AAE71}" presName="topConnNode2" presStyleLbl="node2" presStyleIdx="0" presStyleCnt="0"/>
      <dgm:spPr/>
    </dgm:pt>
    <dgm:pt modelId="{4429877E-CF71-4CF0-9FD2-87C41D675AE2}" type="pres">
      <dgm:prSet presAssocID="{C31F2F8E-F23F-4A18-8922-5986E71AAE71}" presName="hierChild4" presStyleCnt="0"/>
      <dgm:spPr/>
    </dgm:pt>
    <dgm:pt modelId="{B863A822-185C-4854-AFB4-2AEAD246B68A}" type="pres">
      <dgm:prSet presAssocID="{C31F2F8E-F23F-4A18-8922-5986E71AAE71}" presName="hierChild5" presStyleCnt="0"/>
      <dgm:spPr/>
    </dgm:pt>
    <dgm:pt modelId="{B07835C0-349D-4087-A357-AEC5B6347940}" type="pres">
      <dgm:prSet presAssocID="{03B754E0-A746-4412-AB68-B5CC11CC8303}" presName="Name28" presStyleLbl="parChTrans1D2" presStyleIdx="2" presStyleCnt="3"/>
      <dgm:spPr/>
    </dgm:pt>
    <dgm:pt modelId="{2E6417ED-EB6A-4C0F-A3BE-57D2CCC039D8}" type="pres">
      <dgm:prSet presAssocID="{A27EEEEE-6A96-441F-A46C-940E106C0AEC}" presName="hierRoot2" presStyleCnt="0">
        <dgm:presLayoutVars>
          <dgm:hierBranch val="init"/>
        </dgm:presLayoutVars>
      </dgm:prSet>
      <dgm:spPr/>
    </dgm:pt>
    <dgm:pt modelId="{E54EF4E2-F9AC-4492-8297-243657B05EF8}" type="pres">
      <dgm:prSet presAssocID="{A27EEEEE-6A96-441F-A46C-940E106C0AEC}" presName="rootComposite2" presStyleCnt="0"/>
      <dgm:spPr/>
    </dgm:pt>
    <dgm:pt modelId="{CB368A8A-8058-4191-84DA-1794682EDF2B}" type="pres">
      <dgm:prSet presAssocID="{A27EEEEE-6A96-441F-A46C-940E106C0AEC}" presName="rootText2" presStyleLbl="alignAcc1" presStyleIdx="0" presStyleCnt="0">
        <dgm:presLayoutVars>
          <dgm:chPref val="3"/>
        </dgm:presLayoutVars>
      </dgm:prSet>
      <dgm:spPr/>
    </dgm:pt>
    <dgm:pt modelId="{B5C0EC64-E4B7-4994-B80D-72A3A4266978}" type="pres">
      <dgm:prSet presAssocID="{A27EEEEE-6A96-441F-A46C-940E106C0AEC}" presName="topArc2" presStyleLbl="parChTrans1D1" presStyleIdx="6" presStyleCnt="20"/>
      <dgm:spPr/>
    </dgm:pt>
    <dgm:pt modelId="{0113C807-13C6-4771-A351-698326B9BD01}" type="pres">
      <dgm:prSet presAssocID="{A27EEEEE-6A96-441F-A46C-940E106C0AEC}" presName="bottomArc2" presStyleLbl="parChTrans1D1" presStyleIdx="7" presStyleCnt="20"/>
      <dgm:spPr/>
    </dgm:pt>
    <dgm:pt modelId="{31BF9CEE-BFA1-40B5-83CE-911113263C45}" type="pres">
      <dgm:prSet presAssocID="{A27EEEEE-6A96-441F-A46C-940E106C0AEC}" presName="topConnNode2" presStyleLbl="node2" presStyleIdx="0" presStyleCnt="0"/>
      <dgm:spPr/>
    </dgm:pt>
    <dgm:pt modelId="{CC238F7A-8F38-49E4-B5D3-326A4B95C4C7}" type="pres">
      <dgm:prSet presAssocID="{A27EEEEE-6A96-441F-A46C-940E106C0AEC}" presName="hierChild4" presStyleCnt="0"/>
      <dgm:spPr/>
    </dgm:pt>
    <dgm:pt modelId="{5936838A-936E-46FB-9941-5A5ABDF11DAF}" type="pres">
      <dgm:prSet presAssocID="{4F3AD895-26D9-4E59-ACE4-1FEAFD3300BB}" presName="Name28" presStyleLbl="parChTrans1D3" presStyleIdx="0" presStyleCnt="2"/>
      <dgm:spPr/>
    </dgm:pt>
    <dgm:pt modelId="{A9CB8D2A-3770-4377-B08D-DAC389335F00}" type="pres">
      <dgm:prSet presAssocID="{42E7C8AA-F1B7-46F9-A9C6-CBB0126D4922}" presName="hierRoot2" presStyleCnt="0">
        <dgm:presLayoutVars>
          <dgm:hierBranch val="init"/>
        </dgm:presLayoutVars>
      </dgm:prSet>
      <dgm:spPr/>
    </dgm:pt>
    <dgm:pt modelId="{6A440C11-E7CB-4CB3-9EEC-B06DC08EFDA5}" type="pres">
      <dgm:prSet presAssocID="{42E7C8AA-F1B7-46F9-A9C6-CBB0126D4922}" presName="rootComposite2" presStyleCnt="0"/>
      <dgm:spPr/>
    </dgm:pt>
    <dgm:pt modelId="{7C15E809-E4B8-4FB2-94BB-93B005A21301}" type="pres">
      <dgm:prSet presAssocID="{42E7C8AA-F1B7-46F9-A9C6-CBB0126D4922}" presName="rootText2" presStyleLbl="alignAcc1" presStyleIdx="0" presStyleCnt="0">
        <dgm:presLayoutVars>
          <dgm:chPref val="3"/>
        </dgm:presLayoutVars>
      </dgm:prSet>
      <dgm:spPr/>
    </dgm:pt>
    <dgm:pt modelId="{8C605E1F-8478-41EB-A61E-89B5623C5D5B}" type="pres">
      <dgm:prSet presAssocID="{42E7C8AA-F1B7-46F9-A9C6-CBB0126D4922}" presName="topArc2" presStyleLbl="parChTrans1D1" presStyleIdx="8" presStyleCnt="20"/>
      <dgm:spPr/>
    </dgm:pt>
    <dgm:pt modelId="{316E99AD-2FFB-4AB2-AB36-03D3FEF6BE7D}" type="pres">
      <dgm:prSet presAssocID="{42E7C8AA-F1B7-46F9-A9C6-CBB0126D4922}" presName="bottomArc2" presStyleLbl="parChTrans1D1" presStyleIdx="9" presStyleCnt="20"/>
      <dgm:spPr/>
    </dgm:pt>
    <dgm:pt modelId="{1EA80397-4C71-4191-8745-C86A92A32197}" type="pres">
      <dgm:prSet presAssocID="{42E7C8AA-F1B7-46F9-A9C6-CBB0126D4922}" presName="topConnNode2" presStyleLbl="node3" presStyleIdx="0" presStyleCnt="0"/>
      <dgm:spPr/>
    </dgm:pt>
    <dgm:pt modelId="{8296F6BD-F537-4981-9F5E-1CAE514E400E}" type="pres">
      <dgm:prSet presAssocID="{42E7C8AA-F1B7-46F9-A9C6-CBB0126D4922}" presName="hierChild4" presStyleCnt="0"/>
      <dgm:spPr/>
    </dgm:pt>
    <dgm:pt modelId="{7AF94BD0-7931-4E35-A10E-978021E632D9}" type="pres">
      <dgm:prSet presAssocID="{8F3ED272-A54F-419E-9526-1017D482A5F5}" presName="Name28" presStyleLbl="parChTrans1D4" presStyleIdx="0" presStyleCnt="4"/>
      <dgm:spPr/>
    </dgm:pt>
    <dgm:pt modelId="{1979F57B-FAAD-4026-BAC2-CAECD17D4808}" type="pres">
      <dgm:prSet presAssocID="{DBBD202A-1A87-4D66-B6D4-2FBDB5B4C209}" presName="hierRoot2" presStyleCnt="0">
        <dgm:presLayoutVars>
          <dgm:hierBranch val="init"/>
        </dgm:presLayoutVars>
      </dgm:prSet>
      <dgm:spPr/>
    </dgm:pt>
    <dgm:pt modelId="{41F08266-C290-4946-BE09-DF1D70FA09FC}" type="pres">
      <dgm:prSet presAssocID="{DBBD202A-1A87-4D66-B6D4-2FBDB5B4C209}" presName="rootComposite2" presStyleCnt="0"/>
      <dgm:spPr/>
    </dgm:pt>
    <dgm:pt modelId="{36125478-190A-4C3C-BD58-291747ABB26B}" type="pres">
      <dgm:prSet presAssocID="{DBBD202A-1A87-4D66-B6D4-2FBDB5B4C209}" presName="rootText2" presStyleLbl="alignAcc1" presStyleIdx="0" presStyleCnt="0" custLinFactNeighborX="-12667" custLinFactNeighborY="-2629">
        <dgm:presLayoutVars>
          <dgm:chPref val="3"/>
        </dgm:presLayoutVars>
      </dgm:prSet>
      <dgm:spPr/>
    </dgm:pt>
    <dgm:pt modelId="{194BDE81-6F75-46A1-93EA-598335BFDB95}" type="pres">
      <dgm:prSet presAssocID="{DBBD202A-1A87-4D66-B6D4-2FBDB5B4C209}" presName="topArc2" presStyleLbl="parChTrans1D1" presStyleIdx="10" presStyleCnt="20"/>
      <dgm:spPr/>
    </dgm:pt>
    <dgm:pt modelId="{6A4EDCCD-1CD3-4162-A9F2-B0342D58953A}" type="pres">
      <dgm:prSet presAssocID="{DBBD202A-1A87-4D66-B6D4-2FBDB5B4C209}" presName="bottomArc2" presStyleLbl="parChTrans1D1" presStyleIdx="11" presStyleCnt="20"/>
      <dgm:spPr/>
    </dgm:pt>
    <dgm:pt modelId="{6B0DB398-C405-4692-9EB1-A15CEE965A09}" type="pres">
      <dgm:prSet presAssocID="{DBBD202A-1A87-4D66-B6D4-2FBDB5B4C209}" presName="topConnNode2" presStyleLbl="node4" presStyleIdx="0" presStyleCnt="0"/>
      <dgm:spPr/>
    </dgm:pt>
    <dgm:pt modelId="{F6DA661B-00C7-443E-A1C3-F000AF99DF6B}" type="pres">
      <dgm:prSet presAssocID="{DBBD202A-1A87-4D66-B6D4-2FBDB5B4C209}" presName="hierChild4" presStyleCnt="0"/>
      <dgm:spPr/>
    </dgm:pt>
    <dgm:pt modelId="{D5331172-D51E-4094-BE8B-98711792CBFB}" type="pres">
      <dgm:prSet presAssocID="{DBBD202A-1A87-4D66-B6D4-2FBDB5B4C209}" presName="hierChild5" presStyleCnt="0"/>
      <dgm:spPr/>
    </dgm:pt>
    <dgm:pt modelId="{7DBAA347-9494-447E-AA3C-E9AB81D6BA51}" type="pres">
      <dgm:prSet presAssocID="{BCAFD768-081F-4288-B4E8-C2BC426DDE1F}" presName="Name28" presStyleLbl="parChTrans1D4" presStyleIdx="1" presStyleCnt="4"/>
      <dgm:spPr/>
    </dgm:pt>
    <dgm:pt modelId="{44688F3F-FA58-4DFA-9DFF-5A33DFA5560A}" type="pres">
      <dgm:prSet presAssocID="{4C764BEE-14C8-48BC-8F64-6DBA89863CD7}" presName="hierRoot2" presStyleCnt="0">
        <dgm:presLayoutVars>
          <dgm:hierBranch val="init"/>
        </dgm:presLayoutVars>
      </dgm:prSet>
      <dgm:spPr/>
    </dgm:pt>
    <dgm:pt modelId="{FB0FB8D0-4A56-4E98-9D88-8D98588324F7}" type="pres">
      <dgm:prSet presAssocID="{4C764BEE-14C8-48BC-8F64-6DBA89863CD7}" presName="rootComposite2" presStyleCnt="0"/>
      <dgm:spPr/>
    </dgm:pt>
    <dgm:pt modelId="{1070A633-7D18-4A0D-A4BD-41ABDD565BB7}" type="pres">
      <dgm:prSet presAssocID="{4C764BEE-14C8-48BC-8F64-6DBA89863CD7}" presName="rootText2" presStyleLbl="alignAcc1" presStyleIdx="0" presStyleCnt="0" custLinFactNeighborX="-21034">
        <dgm:presLayoutVars>
          <dgm:chPref val="3"/>
        </dgm:presLayoutVars>
      </dgm:prSet>
      <dgm:spPr/>
    </dgm:pt>
    <dgm:pt modelId="{C408AD35-DE87-4B6B-9852-AFC254765936}" type="pres">
      <dgm:prSet presAssocID="{4C764BEE-14C8-48BC-8F64-6DBA89863CD7}" presName="topArc2" presStyleLbl="parChTrans1D1" presStyleIdx="12" presStyleCnt="20"/>
      <dgm:spPr/>
    </dgm:pt>
    <dgm:pt modelId="{4779AFD2-F71A-4D85-A69F-C876D2B67564}" type="pres">
      <dgm:prSet presAssocID="{4C764BEE-14C8-48BC-8F64-6DBA89863CD7}" presName="bottomArc2" presStyleLbl="parChTrans1D1" presStyleIdx="13" presStyleCnt="20"/>
      <dgm:spPr/>
    </dgm:pt>
    <dgm:pt modelId="{55C8ABAD-B269-45FB-974C-92304B3DA4DF}" type="pres">
      <dgm:prSet presAssocID="{4C764BEE-14C8-48BC-8F64-6DBA89863CD7}" presName="topConnNode2" presStyleLbl="node4" presStyleIdx="0" presStyleCnt="0"/>
      <dgm:spPr/>
    </dgm:pt>
    <dgm:pt modelId="{C2F45993-C2BA-4752-9B46-02F53D93C15E}" type="pres">
      <dgm:prSet presAssocID="{4C764BEE-14C8-48BC-8F64-6DBA89863CD7}" presName="hierChild4" presStyleCnt="0"/>
      <dgm:spPr/>
    </dgm:pt>
    <dgm:pt modelId="{FE775A7D-E130-4835-8B5B-B0FF4F6E103B}" type="pres">
      <dgm:prSet presAssocID="{4C764BEE-14C8-48BC-8F64-6DBA89863CD7}" presName="hierChild5" presStyleCnt="0"/>
      <dgm:spPr/>
    </dgm:pt>
    <dgm:pt modelId="{7CA3853A-173E-4C94-B031-F15A709F2C95}" type="pres">
      <dgm:prSet presAssocID="{42E7C8AA-F1B7-46F9-A9C6-CBB0126D4922}" presName="hierChild5" presStyleCnt="0"/>
      <dgm:spPr/>
    </dgm:pt>
    <dgm:pt modelId="{EE29BD1A-3601-4A93-8DA3-353737EE74C3}" type="pres">
      <dgm:prSet presAssocID="{A09A4F98-E770-4A93-A68B-6806F4DFE093}" presName="Name28" presStyleLbl="parChTrans1D3" presStyleIdx="1" presStyleCnt="2"/>
      <dgm:spPr/>
    </dgm:pt>
    <dgm:pt modelId="{58E88E05-31BA-47EA-B8C0-1BA82AE326A0}" type="pres">
      <dgm:prSet presAssocID="{C5D63D75-B527-4AA6-89A4-FAB1137D81CF}" presName="hierRoot2" presStyleCnt="0">
        <dgm:presLayoutVars>
          <dgm:hierBranch val="init"/>
        </dgm:presLayoutVars>
      </dgm:prSet>
      <dgm:spPr/>
    </dgm:pt>
    <dgm:pt modelId="{F56BC467-871F-4BE8-873B-DC4005118E3F}" type="pres">
      <dgm:prSet presAssocID="{C5D63D75-B527-4AA6-89A4-FAB1137D81CF}" presName="rootComposite2" presStyleCnt="0"/>
      <dgm:spPr/>
    </dgm:pt>
    <dgm:pt modelId="{1A85A9B9-14D0-41EE-9AA7-67D3E9B5A72D}" type="pres">
      <dgm:prSet presAssocID="{C5D63D75-B527-4AA6-89A4-FAB1137D81CF}" presName="rootText2" presStyleLbl="alignAcc1" presStyleIdx="0" presStyleCnt="0">
        <dgm:presLayoutVars>
          <dgm:chPref val="3"/>
        </dgm:presLayoutVars>
      </dgm:prSet>
      <dgm:spPr/>
    </dgm:pt>
    <dgm:pt modelId="{E17FD086-FA86-49BE-A14A-C459BBE15AE4}" type="pres">
      <dgm:prSet presAssocID="{C5D63D75-B527-4AA6-89A4-FAB1137D81CF}" presName="topArc2" presStyleLbl="parChTrans1D1" presStyleIdx="14" presStyleCnt="20"/>
      <dgm:spPr/>
    </dgm:pt>
    <dgm:pt modelId="{199C2B2A-1852-4666-9377-23BFAEBF4AE0}" type="pres">
      <dgm:prSet presAssocID="{C5D63D75-B527-4AA6-89A4-FAB1137D81CF}" presName="bottomArc2" presStyleLbl="parChTrans1D1" presStyleIdx="15" presStyleCnt="20"/>
      <dgm:spPr/>
    </dgm:pt>
    <dgm:pt modelId="{D7308CC2-DAAC-47E5-B191-F890512F5959}" type="pres">
      <dgm:prSet presAssocID="{C5D63D75-B527-4AA6-89A4-FAB1137D81CF}" presName="topConnNode2" presStyleLbl="node3" presStyleIdx="0" presStyleCnt="0"/>
      <dgm:spPr/>
    </dgm:pt>
    <dgm:pt modelId="{6B9AB15F-7F1E-49F8-BD56-DFD3B48C0DC8}" type="pres">
      <dgm:prSet presAssocID="{C5D63D75-B527-4AA6-89A4-FAB1137D81CF}" presName="hierChild4" presStyleCnt="0"/>
      <dgm:spPr/>
    </dgm:pt>
    <dgm:pt modelId="{FCBA1326-3B4D-412E-AE7E-C361AA32DAA9}" type="pres">
      <dgm:prSet presAssocID="{41B4875B-CC00-42B7-8B1C-AC555CEABCE8}" presName="Name28" presStyleLbl="parChTrans1D4" presStyleIdx="2" presStyleCnt="4"/>
      <dgm:spPr/>
    </dgm:pt>
    <dgm:pt modelId="{98EF354B-0552-43EE-8288-845534A65281}" type="pres">
      <dgm:prSet presAssocID="{10090A4D-8A18-45C8-B20A-0C80C90DC14A}" presName="hierRoot2" presStyleCnt="0">
        <dgm:presLayoutVars>
          <dgm:hierBranch val="init"/>
        </dgm:presLayoutVars>
      </dgm:prSet>
      <dgm:spPr/>
    </dgm:pt>
    <dgm:pt modelId="{D5E81E88-7AC2-458A-B6E0-CB3056C41172}" type="pres">
      <dgm:prSet presAssocID="{10090A4D-8A18-45C8-B20A-0C80C90DC14A}" presName="rootComposite2" presStyleCnt="0"/>
      <dgm:spPr/>
    </dgm:pt>
    <dgm:pt modelId="{8355185D-FF75-46B1-BC96-9BD3CEC50F44}" type="pres">
      <dgm:prSet presAssocID="{10090A4D-8A18-45C8-B20A-0C80C90DC14A}" presName="rootText2" presStyleLbl="alignAcc1" presStyleIdx="0" presStyleCnt="0">
        <dgm:presLayoutVars>
          <dgm:chPref val="3"/>
        </dgm:presLayoutVars>
      </dgm:prSet>
      <dgm:spPr/>
    </dgm:pt>
    <dgm:pt modelId="{DD5144C3-D04A-43D9-A12A-4C8D538F0CAC}" type="pres">
      <dgm:prSet presAssocID="{10090A4D-8A18-45C8-B20A-0C80C90DC14A}" presName="topArc2" presStyleLbl="parChTrans1D1" presStyleIdx="16" presStyleCnt="20"/>
      <dgm:spPr/>
    </dgm:pt>
    <dgm:pt modelId="{2AB7FDD0-A231-4457-B053-76AEC83D77BD}" type="pres">
      <dgm:prSet presAssocID="{10090A4D-8A18-45C8-B20A-0C80C90DC14A}" presName="bottomArc2" presStyleLbl="parChTrans1D1" presStyleIdx="17" presStyleCnt="20"/>
      <dgm:spPr/>
    </dgm:pt>
    <dgm:pt modelId="{722F6896-F0A1-4618-B2E9-7A3CD5CA8483}" type="pres">
      <dgm:prSet presAssocID="{10090A4D-8A18-45C8-B20A-0C80C90DC14A}" presName="topConnNode2" presStyleLbl="node4" presStyleIdx="0" presStyleCnt="0"/>
      <dgm:spPr/>
    </dgm:pt>
    <dgm:pt modelId="{3F432E94-20D9-4F35-B0C3-7E420FD322CE}" type="pres">
      <dgm:prSet presAssocID="{10090A4D-8A18-45C8-B20A-0C80C90DC14A}" presName="hierChild4" presStyleCnt="0"/>
      <dgm:spPr/>
    </dgm:pt>
    <dgm:pt modelId="{E34C28DB-4AB0-450F-BB81-5B8655C29208}" type="pres">
      <dgm:prSet presAssocID="{10090A4D-8A18-45C8-B20A-0C80C90DC14A}" presName="hierChild5" presStyleCnt="0"/>
      <dgm:spPr/>
    </dgm:pt>
    <dgm:pt modelId="{00F6D3A7-9564-4F87-88B4-E2A7CA8C1D8D}" type="pres">
      <dgm:prSet presAssocID="{004D76E0-953E-4ACE-B9DD-BD51E9FDAD03}" presName="Name28" presStyleLbl="parChTrans1D4" presStyleIdx="3" presStyleCnt="4"/>
      <dgm:spPr/>
    </dgm:pt>
    <dgm:pt modelId="{F3F68AF7-1343-4030-8F01-D1249790A441}" type="pres">
      <dgm:prSet presAssocID="{5BE7EDB8-AF73-40DF-9CBA-01DA1D1C4627}" presName="hierRoot2" presStyleCnt="0">
        <dgm:presLayoutVars>
          <dgm:hierBranch val="init"/>
        </dgm:presLayoutVars>
      </dgm:prSet>
      <dgm:spPr/>
    </dgm:pt>
    <dgm:pt modelId="{33A4BE5A-D5EE-4C01-9C8F-B1CF4D2E78B6}" type="pres">
      <dgm:prSet presAssocID="{5BE7EDB8-AF73-40DF-9CBA-01DA1D1C4627}" presName="rootComposite2" presStyleCnt="0"/>
      <dgm:spPr/>
    </dgm:pt>
    <dgm:pt modelId="{7D7F0A95-EFFA-4F25-97E2-D0B8F9FB6B92}" type="pres">
      <dgm:prSet presAssocID="{5BE7EDB8-AF73-40DF-9CBA-01DA1D1C4627}" presName="rootText2" presStyleLbl="alignAcc1" presStyleIdx="0" presStyleCnt="0">
        <dgm:presLayoutVars>
          <dgm:chPref val="3"/>
        </dgm:presLayoutVars>
      </dgm:prSet>
      <dgm:spPr/>
    </dgm:pt>
    <dgm:pt modelId="{85531CE6-E642-4489-B667-CF21417D79EB}" type="pres">
      <dgm:prSet presAssocID="{5BE7EDB8-AF73-40DF-9CBA-01DA1D1C4627}" presName="topArc2" presStyleLbl="parChTrans1D1" presStyleIdx="18" presStyleCnt="20"/>
      <dgm:spPr/>
    </dgm:pt>
    <dgm:pt modelId="{14AE25D6-7C9E-4C1C-8A7C-C6CA11A4B5F4}" type="pres">
      <dgm:prSet presAssocID="{5BE7EDB8-AF73-40DF-9CBA-01DA1D1C4627}" presName="bottomArc2" presStyleLbl="parChTrans1D1" presStyleIdx="19" presStyleCnt="20"/>
      <dgm:spPr/>
    </dgm:pt>
    <dgm:pt modelId="{169ABEE2-D86E-4787-A6B6-1F3E93AE34DF}" type="pres">
      <dgm:prSet presAssocID="{5BE7EDB8-AF73-40DF-9CBA-01DA1D1C4627}" presName="topConnNode2" presStyleLbl="node4" presStyleIdx="0" presStyleCnt="0"/>
      <dgm:spPr/>
    </dgm:pt>
    <dgm:pt modelId="{BE415C70-9B3E-40F2-B880-657167F02421}" type="pres">
      <dgm:prSet presAssocID="{5BE7EDB8-AF73-40DF-9CBA-01DA1D1C4627}" presName="hierChild4" presStyleCnt="0"/>
      <dgm:spPr/>
    </dgm:pt>
    <dgm:pt modelId="{737C8B1E-6303-416E-982D-C290D0DF2826}" type="pres">
      <dgm:prSet presAssocID="{5BE7EDB8-AF73-40DF-9CBA-01DA1D1C4627}" presName="hierChild5" presStyleCnt="0"/>
      <dgm:spPr/>
    </dgm:pt>
    <dgm:pt modelId="{2792365B-5040-4AD7-83D6-00B851CAC72C}" type="pres">
      <dgm:prSet presAssocID="{C5D63D75-B527-4AA6-89A4-FAB1137D81CF}" presName="hierChild5" presStyleCnt="0"/>
      <dgm:spPr/>
    </dgm:pt>
    <dgm:pt modelId="{D2E8F843-2260-4014-B07B-CFB568ED6AA9}" type="pres">
      <dgm:prSet presAssocID="{A27EEEEE-6A96-441F-A46C-940E106C0AEC}" presName="hierChild5" presStyleCnt="0"/>
      <dgm:spPr/>
    </dgm:pt>
    <dgm:pt modelId="{DE365187-A8CE-41B1-B2E7-911BB54C70B4}" type="pres">
      <dgm:prSet presAssocID="{245124D6-99F4-4A2F-B500-82B17F0A1423}" presName="hierChild3" presStyleCnt="0"/>
      <dgm:spPr/>
    </dgm:pt>
  </dgm:ptLst>
  <dgm:cxnLst>
    <dgm:cxn modelId="{061A0C03-5825-466A-89C2-B256F8F85B91}" type="presOf" srcId="{C5D63D75-B527-4AA6-89A4-FAB1137D81CF}" destId="{1A85A9B9-14D0-41EE-9AA7-67D3E9B5A72D}" srcOrd="0" destOrd="0" presId="urn:microsoft.com/office/officeart/2008/layout/HalfCircleOrganizationChart"/>
    <dgm:cxn modelId="{CEBE5906-6748-4DBB-817E-7D512870712C}" type="presOf" srcId="{245124D6-99F4-4A2F-B500-82B17F0A1423}" destId="{547067DA-A2A9-400E-955C-F6BAC0305BC6}" srcOrd="1" destOrd="0" presId="urn:microsoft.com/office/officeart/2008/layout/HalfCircleOrganizationChart"/>
    <dgm:cxn modelId="{6A4EA717-9F0E-4723-868B-20D3CB45DB41}" type="presOf" srcId="{4C937AF8-51AA-453C-A27C-1ABBC9CD37FB}" destId="{B7B5C123-3204-4FD3-B819-CD709696D776}" srcOrd="0" destOrd="0" presId="urn:microsoft.com/office/officeart/2008/layout/HalfCircleOrganizationChart"/>
    <dgm:cxn modelId="{B896F41F-ACEA-4D0F-82AE-47E3E81ADB96}" type="presOf" srcId="{42E7C8AA-F1B7-46F9-A9C6-CBB0126D4922}" destId="{1EA80397-4C71-4191-8745-C86A92A32197}" srcOrd="1" destOrd="0" presId="urn:microsoft.com/office/officeart/2008/layout/HalfCircleOrganizationChart"/>
    <dgm:cxn modelId="{8F545F24-9B17-43C8-A035-1604B903FE02}" type="presOf" srcId="{004D76E0-953E-4ACE-B9DD-BD51E9FDAD03}" destId="{00F6D3A7-9564-4F87-88B4-E2A7CA8C1D8D}" srcOrd="0" destOrd="0" presId="urn:microsoft.com/office/officeart/2008/layout/HalfCircleOrganizationChart"/>
    <dgm:cxn modelId="{A12AF627-3AEF-4D0E-8427-EA1A3E612DA9}" type="presOf" srcId="{245124D6-99F4-4A2F-B500-82B17F0A1423}" destId="{C267CBE2-DCCE-45A8-9C72-2E9212E18ADB}" srcOrd="0" destOrd="0" presId="urn:microsoft.com/office/officeart/2008/layout/HalfCircleOrganizationChart"/>
    <dgm:cxn modelId="{8AC4A02B-18CC-46A7-853F-FE5C1BDF9BD8}" type="presOf" srcId="{C31F2F8E-F23F-4A18-8922-5986E71AAE71}" destId="{DF943AB2-319A-48EB-A110-D42F3AAA2C59}" srcOrd="1" destOrd="0" presId="urn:microsoft.com/office/officeart/2008/layout/HalfCircleOrganizationChart"/>
    <dgm:cxn modelId="{3CB76F3F-EAEE-46BE-9816-F1E0D299EED1}" type="presOf" srcId="{BCAFD768-081F-4288-B4E8-C2BC426DDE1F}" destId="{7DBAA347-9494-447E-AA3C-E9AB81D6BA51}" srcOrd="0" destOrd="0" presId="urn:microsoft.com/office/officeart/2008/layout/HalfCircleOrganizationChart"/>
    <dgm:cxn modelId="{9B8A555C-2018-4A17-8A91-EBEE570856DB}" srcId="{A27EEEEE-6A96-441F-A46C-940E106C0AEC}" destId="{42E7C8AA-F1B7-46F9-A9C6-CBB0126D4922}" srcOrd="0" destOrd="0" parTransId="{4F3AD895-26D9-4E59-ACE4-1FEAFD3300BB}" sibTransId="{75DB31F3-9D26-4647-9DD0-07ED946D8CA3}"/>
    <dgm:cxn modelId="{5BA8A641-EDC1-4C1C-8A78-AE13CB2E5BBE}" type="presOf" srcId="{8F3ED272-A54F-419E-9526-1017D482A5F5}" destId="{7AF94BD0-7931-4E35-A10E-978021E632D9}" srcOrd="0" destOrd="0" presId="urn:microsoft.com/office/officeart/2008/layout/HalfCircleOrganizationChart"/>
    <dgm:cxn modelId="{34C97E43-5FE5-45B1-8E55-50C5EF680C75}" type="presOf" srcId="{5BE7EDB8-AF73-40DF-9CBA-01DA1D1C4627}" destId="{7D7F0A95-EFFA-4F25-97E2-D0B8F9FB6B92}" srcOrd="0" destOrd="0" presId="urn:microsoft.com/office/officeart/2008/layout/HalfCircleOrganizationChart"/>
    <dgm:cxn modelId="{27344246-B15A-4D69-9B16-C459EEF2750C}" type="presOf" srcId="{10090A4D-8A18-45C8-B20A-0C80C90DC14A}" destId="{722F6896-F0A1-4618-B2E9-7A3CD5CA8483}" srcOrd="1" destOrd="0" presId="urn:microsoft.com/office/officeart/2008/layout/HalfCircleOrganizationChart"/>
    <dgm:cxn modelId="{D75C4D46-0DA3-420C-9163-5FD13899F278}" srcId="{245124D6-99F4-4A2F-B500-82B17F0A1423}" destId="{C31F2F8E-F23F-4A18-8922-5986E71AAE71}" srcOrd="1" destOrd="0" parTransId="{AF3E8173-9CB5-43CB-B8D3-D0CB2A2BCA98}" sibTransId="{BD0440CE-253C-43AA-B15A-A62BA52CDB42}"/>
    <dgm:cxn modelId="{814A2367-DBBF-4D2D-B134-C36DDA197441}" type="presOf" srcId="{53C53195-0E2B-4E80-B11D-67FE561253B2}" destId="{BDD6E189-2CA4-43F7-9604-C2E98EC96E18}" srcOrd="0" destOrd="0" presId="urn:microsoft.com/office/officeart/2008/layout/HalfCircleOrganizationChart"/>
    <dgm:cxn modelId="{66D38967-5575-4D17-A248-EB0F2E9DED36}" type="presOf" srcId="{DBBD202A-1A87-4D66-B6D4-2FBDB5B4C209}" destId="{6B0DB398-C405-4692-9EB1-A15CEE965A09}" srcOrd="1" destOrd="0" presId="urn:microsoft.com/office/officeart/2008/layout/HalfCircleOrganizationChart"/>
    <dgm:cxn modelId="{36AE7D49-F21E-4F43-B293-17755B6E595B}" srcId="{A27EEEEE-6A96-441F-A46C-940E106C0AEC}" destId="{C5D63D75-B527-4AA6-89A4-FAB1137D81CF}" srcOrd="1" destOrd="0" parTransId="{A09A4F98-E770-4A93-A68B-6806F4DFE093}" sibTransId="{04F12139-02E8-43D2-849B-5CBC6DC00CCB}"/>
    <dgm:cxn modelId="{FEE5E36C-6BC0-4999-8A8F-F533826133DC}" type="presOf" srcId="{4C937AF8-51AA-453C-A27C-1ABBC9CD37FB}" destId="{CFA9ABA9-555D-4A29-8F17-913E126AE2C5}" srcOrd="1" destOrd="0" presId="urn:microsoft.com/office/officeart/2008/layout/HalfCircleOrganizationChart"/>
    <dgm:cxn modelId="{3E0EF750-544D-4187-B759-09070978B608}" type="presOf" srcId="{A27EEEEE-6A96-441F-A46C-940E106C0AEC}" destId="{CB368A8A-8058-4191-84DA-1794682EDF2B}" srcOrd="0" destOrd="0" presId="urn:microsoft.com/office/officeart/2008/layout/HalfCircleOrganizationChart"/>
    <dgm:cxn modelId="{CCD59C77-124E-4977-914E-3E82DD978C1F}" srcId="{C5D63D75-B527-4AA6-89A4-FAB1137D81CF}" destId="{10090A4D-8A18-45C8-B20A-0C80C90DC14A}" srcOrd="0" destOrd="0" parTransId="{41B4875B-CC00-42B7-8B1C-AC555CEABCE8}" sibTransId="{A6E783BA-AB22-42AC-A934-A70AABD70E30}"/>
    <dgm:cxn modelId="{45E5B77C-C98A-4991-B6C9-3F6940E95F78}" srcId="{245124D6-99F4-4A2F-B500-82B17F0A1423}" destId="{4C937AF8-51AA-453C-A27C-1ABBC9CD37FB}" srcOrd="0" destOrd="0" parTransId="{D8BD7D76-5018-4634-A654-9C35A9271511}" sibTransId="{D74729BE-5679-4F16-A255-037DB5E2CF72}"/>
    <dgm:cxn modelId="{F98E4D82-3659-4399-864B-25C52D65EE9F}" type="presOf" srcId="{4C764BEE-14C8-48BC-8F64-6DBA89863CD7}" destId="{1070A633-7D18-4A0D-A4BD-41ABDD565BB7}" srcOrd="0" destOrd="0" presId="urn:microsoft.com/office/officeart/2008/layout/HalfCircleOrganizationChart"/>
    <dgm:cxn modelId="{76DFE288-92FE-4D12-8074-59C88565C477}" type="presOf" srcId="{42E7C8AA-F1B7-46F9-A9C6-CBB0126D4922}" destId="{7C15E809-E4B8-4FB2-94BB-93B005A21301}" srcOrd="0" destOrd="0" presId="urn:microsoft.com/office/officeart/2008/layout/HalfCircleOrganizationChart"/>
    <dgm:cxn modelId="{65373A8A-FCF0-4F3E-AE84-55784C3F0D5A}" srcId="{C5D63D75-B527-4AA6-89A4-FAB1137D81CF}" destId="{5BE7EDB8-AF73-40DF-9CBA-01DA1D1C4627}" srcOrd="1" destOrd="0" parTransId="{004D76E0-953E-4ACE-B9DD-BD51E9FDAD03}" sibTransId="{695454FB-6B46-45DF-9CCB-36232A405309}"/>
    <dgm:cxn modelId="{4047DC8F-34D5-48BF-9556-F71061448B51}" type="presOf" srcId="{AF3E8173-9CB5-43CB-B8D3-D0CB2A2BCA98}" destId="{41507659-C6B8-4808-B44B-6224805E193F}" srcOrd="0" destOrd="0" presId="urn:microsoft.com/office/officeart/2008/layout/HalfCircleOrganizationChart"/>
    <dgm:cxn modelId="{9E89D490-E956-410A-BE2B-B745DC6FA59F}" srcId="{42E7C8AA-F1B7-46F9-A9C6-CBB0126D4922}" destId="{DBBD202A-1A87-4D66-B6D4-2FBDB5B4C209}" srcOrd="0" destOrd="0" parTransId="{8F3ED272-A54F-419E-9526-1017D482A5F5}" sibTransId="{33CF7675-F3FE-4398-8892-224E2EE8B4B0}"/>
    <dgm:cxn modelId="{EF600794-28A3-4D5D-92FD-7E5505550E9E}" type="presOf" srcId="{C5D63D75-B527-4AA6-89A4-FAB1137D81CF}" destId="{D7308CC2-DAAC-47E5-B191-F890512F5959}" srcOrd="1" destOrd="0" presId="urn:microsoft.com/office/officeart/2008/layout/HalfCircleOrganizationChart"/>
    <dgm:cxn modelId="{9B72FA9F-4107-443B-A173-73E7217382AD}" type="presOf" srcId="{A09A4F98-E770-4A93-A68B-6806F4DFE093}" destId="{EE29BD1A-3601-4A93-8DA3-353737EE74C3}" srcOrd="0" destOrd="0" presId="urn:microsoft.com/office/officeart/2008/layout/HalfCircleOrganizationChart"/>
    <dgm:cxn modelId="{10C5EBAF-1522-49D4-A28E-59EEE862DB8A}" srcId="{42E7C8AA-F1B7-46F9-A9C6-CBB0126D4922}" destId="{4C764BEE-14C8-48BC-8F64-6DBA89863CD7}" srcOrd="1" destOrd="0" parTransId="{BCAFD768-081F-4288-B4E8-C2BC426DDE1F}" sibTransId="{CF3CB80E-EDEE-4B28-801E-51D76DB14E5F}"/>
    <dgm:cxn modelId="{D40B79B1-D950-4BD8-A293-1E4EDE349D35}" type="presOf" srcId="{A27EEEEE-6A96-441F-A46C-940E106C0AEC}" destId="{31BF9CEE-BFA1-40B5-83CE-911113263C45}" srcOrd="1" destOrd="0" presId="urn:microsoft.com/office/officeart/2008/layout/HalfCircleOrganizationChart"/>
    <dgm:cxn modelId="{228FECB5-88E1-43AC-91E1-5C07AD1FEFC6}" type="presOf" srcId="{41B4875B-CC00-42B7-8B1C-AC555CEABCE8}" destId="{FCBA1326-3B4D-412E-AE7E-C361AA32DAA9}" srcOrd="0" destOrd="0" presId="urn:microsoft.com/office/officeart/2008/layout/HalfCircleOrganizationChart"/>
    <dgm:cxn modelId="{72D24BB6-FB1C-4E6C-A66B-B1198595D105}" type="presOf" srcId="{10090A4D-8A18-45C8-B20A-0C80C90DC14A}" destId="{8355185D-FF75-46B1-BC96-9BD3CEC50F44}" srcOrd="0" destOrd="0" presId="urn:microsoft.com/office/officeart/2008/layout/HalfCircleOrganizationChart"/>
    <dgm:cxn modelId="{E96F40B7-21A9-4721-BA4A-BC34EAAA5512}" type="presOf" srcId="{4C764BEE-14C8-48BC-8F64-6DBA89863CD7}" destId="{55C8ABAD-B269-45FB-974C-92304B3DA4DF}" srcOrd="1" destOrd="0" presId="urn:microsoft.com/office/officeart/2008/layout/HalfCircleOrganizationChart"/>
    <dgm:cxn modelId="{FFE075C5-8024-4E64-99F3-AD298FFF7C44}" type="presOf" srcId="{4F3AD895-26D9-4E59-ACE4-1FEAFD3300BB}" destId="{5936838A-936E-46FB-9941-5A5ABDF11DAF}" srcOrd="0" destOrd="0" presId="urn:microsoft.com/office/officeart/2008/layout/HalfCircleOrganizationChart"/>
    <dgm:cxn modelId="{50053FCE-1956-4F91-993B-CABD4E220ABE}" type="presOf" srcId="{DBBD202A-1A87-4D66-B6D4-2FBDB5B4C209}" destId="{36125478-190A-4C3C-BD58-291747ABB26B}" srcOrd="0" destOrd="0" presId="urn:microsoft.com/office/officeart/2008/layout/HalfCircleOrganizationChart"/>
    <dgm:cxn modelId="{69C31BD4-C429-45AB-B91A-8C8B37C70790}" type="presOf" srcId="{D8BD7D76-5018-4634-A654-9C35A9271511}" destId="{58457513-F6E7-4DAC-B895-550B4448833F}" srcOrd="0" destOrd="0" presId="urn:microsoft.com/office/officeart/2008/layout/HalfCircleOrganizationChart"/>
    <dgm:cxn modelId="{0B2A0CD8-FC63-4BC3-8390-FC850E959E63}" type="presOf" srcId="{03B754E0-A746-4412-AB68-B5CC11CC8303}" destId="{B07835C0-349D-4087-A357-AEC5B6347940}" srcOrd="0" destOrd="0" presId="urn:microsoft.com/office/officeart/2008/layout/HalfCircleOrganizationChart"/>
    <dgm:cxn modelId="{C04E28E4-1463-4C58-B010-6F13E974498C}" srcId="{245124D6-99F4-4A2F-B500-82B17F0A1423}" destId="{A27EEEEE-6A96-441F-A46C-940E106C0AEC}" srcOrd="2" destOrd="0" parTransId="{03B754E0-A746-4412-AB68-B5CC11CC8303}" sibTransId="{982C4B42-E9E5-414F-9E94-2F25F6E0F118}"/>
    <dgm:cxn modelId="{BED769EA-A4BA-446B-8946-6BB51AADC4A4}" type="presOf" srcId="{C31F2F8E-F23F-4A18-8922-5986E71AAE71}" destId="{15CD4CC2-7464-4831-A44B-A23FD95119FE}" srcOrd="0" destOrd="0" presId="urn:microsoft.com/office/officeart/2008/layout/HalfCircleOrganizationChart"/>
    <dgm:cxn modelId="{A728E8FA-9314-4A7E-BCB8-B8E67CF246BA}" srcId="{53C53195-0E2B-4E80-B11D-67FE561253B2}" destId="{245124D6-99F4-4A2F-B500-82B17F0A1423}" srcOrd="0" destOrd="0" parTransId="{1471EEB0-5637-475F-AF53-D5BD25357D95}" sibTransId="{624FB5F3-9168-41FE-971B-AADD22B518A8}"/>
    <dgm:cxn modelId="{9A64EAFA-4875-478C-9DDF-90AD175D2CAE}" type="presOf" srcId="{5BE7EDB8-AF73-40DF-9CBA-01DA1D1C4627}" destId="{169ABEE2-D86E-4787-A6B6-1F3E93AE34DF}" srcOrd="1" destOrd="0" presId="urn:microsoft.com/office/officeart/2008/layout/HalfCircleOrganizationChart"/>
    <dgm:cxn modelId="{AC3BB48B-7305-49D4-96DC-AEE357CA3EA9}" type="presParOf" srcId="{BDD6E189-2CA4-43F7-9604-C2E98EC96E18}" destId="{D37B4E4C-C627-484D-A6F5-6F5CF3CF9EF3}" srcOrd="0" destOrd="0" presId="urn:microsoft.com/office/officeart/2008/layout/HalfCircleOrganizationChart"/>
    <dgm:cxn modelId="{6C2AE1DF-591D-42DC-8AC7-D229D615FF08}" type="presParOf" srcId="{D37B4E4C-C627-484D-A6F5-6F5CF3CF9EF3}" destId="{157F5357-F631-4E7E-81D7-B42B4D16918D}" srcOrd="0" destOrd="0" presId="urn:microsoft.com/office/officeart/2008/layout/HalfCircleOrganizationChart"/>
    <dgm:cxn modelId="{6D6095FE-C746-49E3-9C06-BB202B3AA916}" type="presParOf" srcId="{157F5357-F631-4E7E-81D7-B42B4D16918D}" destId="{C267CBE2-DCCE-45A8-9C72-2E9212E18ADB}" srcOrd="0" destOrd="0" presId="urn:microsoft.com/office/officeart/2008/layout/HalfCircleOrganizationChart"/>
    <dgm:cxn modelId="{5BC23A2E-18EA-45A2-BD2B-A5B0FB4C9DC9}" type="presParOf" srcId="{157F5357-F631-4E7E-81D7-B42B4D16918D}" destId="{66F177FC-8FF2-4C70-8146-265F17F81405}" srcOrd="1" destOrd="0" presId="urn:microsoft.com/office/officeart/2008/layout/HalfCircleOrganizationChart"/>
    <dgm:cxn modelId="{41B96199-47FB-41E4-B4A3-2EFAF88F7983}" type="presParOf" srcId="{157F5357-F631-4E7E-81D7-B42B4D16918D}" destId="{E0963CE2-B436-4419-BBD5-AEE08DE81CCA}" srcOrd="2" destOrd="0" presId="urn:microsoft.com/office/officeart/2008/layout/HalfCircleOrganizationChart"/>
    <dgm:cxn modelId="{99F8C9D7-DFFE-463B-928D-731C4A6C7559}" type="presParOf" srcId="{157F5357-F631-4E7E-81D7-B42B4D16918D}" destId="{547067DA-A2A9-400E-955C-F6BAC0305BC6}" srcOrd="3" destOrd="0" presId="urn:microsoft.com/office/officeart/2008/layout/HalfCircleOrganizationChart"/>
    <dgm:cxn modelId="{59400C8E-7094-4BEC-AF22-3F266099474B}" type="presParOf" srcId="{D37B4E4C-C627-484D-A6F5-6F5CF3CF9EF3}" destId="{6540AED0-4265-427C-9EEB-BEFA070E9188}" srcOrd="1" destOrd="0" presId="urn:microsoft.com/office/officeart/2008/layout/HalfCircleOrganizationChart"/>
    <dgm:cxn modelId="{D85CAF3D-3BB7-4B59-AA31-35DFF58FC5FB}" type="presParOf" srcId="{6540AED0-4265-427C-9EEB-BEFA070E9188}" destId="{58457513-F6E7-4DAC-B895-550B4448833F}" srcOrd="0" destOrd="0" presId="urn:microsoft.com/office/officeart/2008/layout/HalfCircleOrganizationChart"/>
    <dgm:cxn modelId="{07430BA0-269F-4286-858A-87F4E5B6A96A}" type="presParOf" srcId="{6540AED0-4265-427C-9EEB-BEFA070E9188}" destId="{B22EB1BC-A80E-484D-AA7A-88F1C74B1C2A}" srcOrd="1" destOrd="0" presId="urn:microsoft.com/office/officeart/2008/layout/HalfCircleOrganizationChart"/>
    <dgm:cxn modelId="{22A78C99-E2B7-4956-9A65-C26851FE864A}" type="presParOf" srcId="{B22EB1BC-A80E-484D-AA7A-88F1C74B1C2A}" destId="{3EDAD5D3-D037-4BE1-AB99-81551FF96DCE}" srcOrd="0" destOrd="0" presId="urn:microsoft.com/office/officeart/2008/layout/HalfCircleOrganizationChart"/>
    <dgm:cxn modelId="{35DC08AC-73B6-42C6-AE82-DB16AACF257E}" type="presParOf" srcId="{3EDAD5D3-D037-4BE1-AB99-81551FF96DCE}" destId="{B7B5C123-3204-4FD3-B819-CD709696D776}" srcOrd="0" destOrd="0" presId="urn:microsoft.com/office/officeart/2008/layout/HalfCircleOrganizationChart"/>
    <dgm:cxn modelId="{31855B19-28BC-4903-B192-F18B03179BA5}" type="presParOf" srcId="{3EDAD5D3-D037-4BE1-AB99-81551FF96DCE}" destId="{9B1D5313-8FFB-4956-A286-3902CA5BB208}" srcOrd="1" destOrd="0" presId="urn:microsoft.com/office/officeart/2008/layout/HalfCircleOrganizationChart"/>
    <dgm:cxn modelId="{7FEDFBB6-DD01-4FE1-A615-1A3C58768D3C}" type="presParOf" srcId="{3EDAD5D3-D037-4BE1-AB99-81551FF96DCE}" destId="{ED645A54-E0E7-4F39-B4A8-589647DC26E8}" srcOrd="2" destOrd="0" presId="urn:microsoft.com/office/officeart/2008/layout/HalfCircleOrganizationChart"/>
    <dgm:cxn modelId="{D3041C40-88FE-4219-9517-C52EBD735B78}" type="presParOf" srcId="{3EDAD5D3-D037-4BE1-AB99-81551FF96DCE}" destId="{CFA9ABA9-555D-4A29-8F17-913E126AE2C5}" srcOrd="3" destOrd="0" presId="urn:microsoft.com/office/officeart/2008/layout/HalfCircleOrganizationChart"/>
    <dgm:cxn modelId="{9E502DD6-ED81-42B3-8E85-C1EF8EDA76BB}" type="presParOf" srcId="{B22EB1BC-A80E-484D-AA7A-88F1C74B1C2A}" destId="{560CD52B-B5C5-4E30-A154-8BB414EDDC29}" srcOrd="1" destOrd="0" presId="urn:microsoft.com/office/officeart/2008/layout/HalfCircleOrganizationChart"/>
    <dgm:cxn modelId="{152BA97E-6F83-497B-98AA-D17510C78415}" type="presParOf" srcId="{B22EB1BC-A80E-484D-AA7A-88F1C74B1C2A}" destId="{19C85B85-AEA0-420E-8A86-C6322668E527}" srcOrd="2" destOrd="0" presId="urn:microsoft.com/office/officeart/2008/layout/HalfCircleOrganizationChart"/>
    <dgm:cxn modelId="{D0BD44C9-83AD-4B18-A224-A6BBDAC077F5}" type="presParOf" srcId="{6540AED0-4265-427C-9EEB-BEFA070E9188}" destId="{41507659-C6B8-4808-B44B-6224805E193F}" srcOrd="2" destOrd="0" presId="urn:microsoft.com/office/officeart/2008/layout/HalfCircleOrganizationChart"/>
    <dgm:cxn modelId="{E9C97642-8839-440C-9065-4FC2D5FAF121}" type="presParOf" srcId="{6540AED0-4265-427C-9EEB-BEFA070E9188}" destId="{5537F3FD-9367-455A-8AD7-4A2E73CC0CC6}" srcOrd="3" destOrd="0" presId="urn:microsoft.com/office/officeart/2008/layout/HalfCircleOrganizationChart"/>
    <dgm:cxn modelId="{AA59289D-EE21-4379-A191-7FB67F24FEDE}" type="presParOf" srcId="{5537F3FD-9367-455A-8AD7-4A2E73CC0CC6}" destId="{7480EC94-0B68-422E-BEEB-B06FC9F0F8B7}" srcOrd="0" destOrd="0" presId="urn:microsoft.com/office/officeart/2008/layout/HalfCircleOrganizationChart"/>
    <dgm:cxn modelId="{80EE73D7-DC8E-4329-91A9-30EF2DC34342}" type="presParOf" srcId="{7480EC94-0B68-422E-BEEB-B06FC9F0F8B7}" destId="{15CD4CC2-7464-4831-A44B-A23FD95119FE}" srcOrd="0" destOrd="0" presId="urn:microsoft.com/office/officeart/2008/layout/HalfCircleOrganizationChart"/>
    <dgm:cxn modelId="{6E74C3E4-F81D-4F73-A228-2B0C0638B921}" type="presParOf" srcId="{7480EC94-0B68-422E-BEEB-B06FC9F0F8B7}" destId="{63582563-4CE2-485B-965F-24BDEA55DE1D}" srcOrd="1" destOrd="0" presId="urn:microsoft.com/office/officeart/2008/layout/HalfCircleOrganizationChart"/>
    <dgm:cxn modelId="{D027620B-2653-42F5-8ED8-98139BC7D93C}" type="presParOf" srcId="{7480EC94-0B68-422E-BEEB-B06FC9F0F8B7}" destId="{2A95D97F-CB73-4349-BD5A-A40723DC2966}" srcOrd="2" destOrd="0" presId="urn:microsoft.com/office/officeart/2008/layout/HalfCircleOrganizationChart"/>
    <dgm:cxn modelId="{ADFA280D-40CE-4613-9E6F-97BEC07E19FE}" type="presParOf" srcId="{7480EC94-0B68-422E-BEEB-B06FC9F0F8B7}" destId="{DF943AB2-319A-48EB-A110-D42F3AAA2C59}" srcOrd="3" destOrd="0" presId="urn:microsoft.com/office/officeart/2008/layout/HalfCircleOrganizationChart"/>
    <dgm:cxn modelId="{02EE4959-D688-4CA5-BC28-2BB3F1DF6501}" type="presParOf" srcId="{5537F3FD-9367-455A-8AD7-4A2E73CC0CC6}" destId="{4429877E-CF71-4CF0-9FD2-87C41D675AE2}" srcOrd="1" destOrd="0" presId="urn:microsoft.com/office/officeart/2008/layout/HalfCircleOrganizationChart"/>
    <dgm:cxn modelId="{5961E126-206E-4536-9249-540F6029137A}" type="presParOf" srcId="{5537F3FD-9367-455A-8AD7-4A2E73CC0CC6}" destId="{B863A822-185C-4854-AFB4-2AEAD246B68A}" srcOrd="2" destOrd="0" presId="urn:microsoft.com/office/officeart/2008/layout/HalfCircleOrganizationChart"/>
    <dgm:cxn modelId="{5E6E0554-082E-4489-80BA-60D5BEE8C3E0}" type="presParOf" srcId="{6540AED0-4265-427C-9EEB-BEFA070E9188}" destId="{B07835C0-349D-4087-A357-AEC5B6347940}" srcOrd="4" destOrd="0" presId="urn:microsoft.com/office/officeart/2008/layout/HalfCircleOrganizationChart"/>
    <dgm:cxn modelId="{9453A911-CDE5-4290-B40B-9B9DEA5C6B08}" type="presParOf" srcId="{6540AED0-4265-427C-9EEB-BEFA070E9188}" destId="{2E6417ED-EB6A-4C0F-A3BE-57D2CCC039D8}" srcOrd="5" destOrd="0" presId="urn:microsoft.com/office/officeart/2008/layout/HalfCircleOrganizationChart"/>
    <dgm:cxn modelId="{0F2E0DF5-703E-41B2-822E-1B5A1865816A}" type="presParOf" srcId="{2E6417ED-EB6A-4C0F-A3BE-57D2CCC039D8}" destId="{E54EF4E2-F9AC-4492-8297-243657B05EF8}" srcOrd="0" destOrd="0" presId="urn:microsoft.com/office/officeart/2008/layout/HalfCircleOrganizationChart"/>
    <dgm:cxn modelId="{2A3ACBD7-EB35-4DAD-AC34-9942978E651F}" type="presParOf" srcId="{E54EF4E2-F9AC-4492-8297-243657B05EF8}" destId="{CB368A8A-8058-4191-84DA-1794682EDF2B}" srcOrd="0" destOrd="0" presId="urn:microsoft.com/office/officeart/2008/layout/HalfCircleOrganizationChart"/>
    <dgm:cxn modelId="{704B5664-38C7-492A-AE68-0DA6FAF50149}" type="presParOf" srcId="{E54EF4E2-F9AC-4492-8297-243657B05EF8}" destId="{B5C0EC64-E4B7-4994-B80D-72A3A4266978}" srcOrd="1" destOrd="0" presId="urn:microsoft.com/office/officeart/2008/layout/HalfCircleOrganizationChart"/>
    <dgm:cxn modelId="{A64CFBC4-537A-4B5E-9D0F-5375B6FBE0AC}" type="presParOf" srcId="{E54EF4E2-F9AC-4492-8297-243657B05EF8}" destId="{0113C807-13C6-4771-A351-698326B9BD01}" srcOrd="2" destOrd="0" presId="urn:microsoft.com/office/officeart/2008/layout/HalfCircleOrganizationChart"/>
    <dgm:cxn modelId="{C461D941-2D8D-4BAB-B005-67A4976C3419}" type="presParOf" srcId="{E54EF4E2-F9AC-4492-8297-243657B05EF8}" destId="{31BF9CEE-BFA1-40B5-83CE-911113263C45}" srcOrd="3" destOrd="0" presId="urn:microsoft.com/office/officeart/2008/layout/HalfCircleOrganizationChart"/>
    <dgm:cxn modelId="{0034CD7B-2B63-4FE9-A0C7-0113743C65DC}" type="presParOf" srcId="{2E6417ED-EB6A-4C0F-A3BE-57D2CCC039D8}" destId="{CC238F7A-8F38-49E4-B5D3-326A4B95C4C7}" srcOrd="1" destOrd="0" presId="urn:microsoft.com/office/officeart/2008/layout/HalfCircleOrganizationChart"/>
    <dgm:cxn modelId="{91E10948-AA1B-43F9-B597-DBC7CE020F66}" type="presParOf" srcId="{CC238F7A-8F38-49E4-B5D3-326A4B95C4C7}" destId="{5936838A-936E-46FB-9941-5A5ABDF11DAF}" srcOrd="0" destOrd="0" presId="urn:microsoft.com/office/officeart/2008/layout/HalfCircleOrganizationChart"/>
    <dgm:cxn modelId="{4CEA71FA-597D-457A-86E7-D4AE7E3DB70E}" type="presParOf" srcId="{CC238F7A-8F38-49E4-B5D3-326A4B95C4C7}" destId="{A9CB8D2A-3770-4377-B08D-DAC389335F00}" srcOrd="1" destOrd="0" presId="urn:microsoft.com/office/officeart/2008/layout/HalfCircleOrganizationChart"/>
    <dgm:cxn modelId="{30E298DE-FF68-4924-8295-2C1CB7888327}" type="presParOf" srcId="{A9CB8D2A-3770-4377-B08D-DAC389335F00}" destId="{6A440C11-E7CB-4CB3-9EEC-B06DC08EFDA5}" srcOrd="0" destOrd="0" presId="urn:microsoft.com/office/officeart/2008/layout/HalfCircleOrganizationChart"/>
    <dgm:cxn modelId="{B13BE164-8219-4AFD-A589-E9CABFFD85F4}" type="presParOf" srcId="{6A440C11-E7CB-4CB3-9EEC-B06DC08EFDA5}" destId="{7C15E809-E4B8-4FB2-94BB-93B005A21301}" srcOrd="0" destOrd="0" presId="urn:microsoft.com/office/officeart/2008/layout/HalfCircleOrganizationChart"/>
    <dgm:cxn modelId="{49DD9670-706C-45E4-BE06-7E8B59FC0421}" type="presParOf" srcId="{6A440C11-E7CB-4CB3-9EEC-B06DC08EFDA5}" destId="{8C605E1F-8478-41EB-A61E-89B5623C5D5B}" srcOrd="1" destOrd="0" presId="urn:microsoft.com/office/officeart/2008/layout/HalfCircleOrganizationChart"/>
    <dgm:cxn modelId="{0213733B-AF3E-42BD-806E-FBE577E9402A}" type="presParOf" srcId="{6A440C11-E7CB-4CB3-9EEC-B06DC08EFDA5}" destId="{316E99AD-2FFB-4AB2-AB36-03D3FEF6BE7D}" srcOrd="2" destOrd="0" presId="urn:microsoft.com/office/officeart/2008/layout/HalfCircleOrganizationChart"/>
    <dgm:cxn modelId="{87754012-E7AA-4435-B7DF-4B05E0243F3E}" type="presParOf" srcId="{6A440C11-E7CB-4CB3-9EEC-B06DC08EFDA5}" destId="{1EA80397-4C71-4191-8745-C86A92A32197}" srcOrd="3" destOrd="0" presId="urn:microsoft.com/office/officeart/2008/layout/HalfCircleOrganizationChart"/>
    <dgm:cxn modelId="{AAF05F05-0218-4975-8222-25E42DC6B5F5}" type="presParOf" srcId="{A9CB8D2A-3770-4377-B08D-DAC389335F00}" destId="{8296F6BD-F537-4981-9F5E-1CAE514E400E}" srcOrd="1" destOrd="0" presId="urn:microsoft.com/office/officeart/2008/layout/HalfCircleOrganizationChart"/>
    <dgm:cxn modelId="{1749947A-EE21-447D-B3D6-9E32820C940E}" type="presParOf" srcId="{8296F6BD-F537-4981-9F5E-1CAE514E400E}" destId="{7AF94BD0-7931-4E35-A10E-978021E632D9}" srcOrd="0" destOrd="0" presId="urn:microsoft.com/office/officeart/2008/layout/HalfCircleOrganizationChart"/>
    <dgm:cxn modelId="{53A15987-3E71-40C6-9DD2-11CA8C22DD79}" type="presParOf" srcId="{8296F6BD-F537-4981-9F5E-1CAE514E400E}" destId="{1979F57B-FAAD-4026-BAC2-CAECD17D4808}" srcOrd="1" destOrd="0" presId="urn:microsoft.com/office/officeart/2008/layout/HalfCircleOrganizationChart"/>
    <dgm:cxn modelId="{2F5F9FF2-B755-4BDD-B465-A1DBE71F791D}" type="presParOf" srcId="{1979F57B-FAAD-4026-BAC2-CAECD17D4808}" destId="{41F08266-C290-4946-BE09-DF1D70FA09FC}" srcOrd="0" destOrd="0" presId="urn:microsoft.com/office/officeart/2008/layout/HalfCircleOrganizationChart"/>
    <dgm:cxn modelId="{3AEEC8F6-32FF-47A8-8D3E-74D07B00DB55}" type="presParOf" srcId="{41F08266-C290-4946-BE09-DF1D70FA09FC}" destId="{36125478-190A-4C3C-BD58-291747ABB26B}" srcOrd="0" destOrd="0" presId="urn:microsoft.com/office/officeart/2008/layout/HalfCircleOrganizationChart"/>
    <dgm:cxn modelId="{6DF8F3C5-E8D2-45E2-975D-3D3008B60EEF}" type="presParOf" srcId="{41F08266-C290-4946-BE09-DF1D70FA09FC}" destId="{194BDE81-6F75-46A1-93EA-598335BFDB95}" srcOrd="1" destOrd="0" presId="urn:microsoft.com/office/officeart/2008/layout/HalfCircleOrganizationChart"/>
    <dgm:cxn modelId="{6D637880-88A6-4187-BA9C-37D338E4C89E}" type="presParOf" srcId="{41F08266-C290-4946-BE09-DF1D70FA09FC}" destId="{6A4EDCCD-1CD3-4162-A9F2-B0342D58953A}" srcOrd="2" destOrd="0" presId="urn:microsoft.com/office/officeart/2008/layout/HalfCircleOrganizationChart"/>
    <dgm:cxn modelId="{789B2FF3-23C2-4B38-B349-B4207344DEDD}" type="presParOf" srcId="{41F08266-C290-4946-BE09-DF1D70FA09FC}" destId="{6B0DB398-C405-4692-9EB1-A15CEE965A09}" srcOrd="3" destOrd="0" presId="urn:microsoft.com/office/officeart/2008/layout/HalfCircleOrganizationChart"/>
    <dgm:cxn modelId="{8AD8DCD2-1059-482B-9D59-A5D52E32C850}" type="presParOf" srcId="{1979F57B-FAAD-4026-BAC2-CAECD17D4808}" destId="{F6DA661B-00C7-443E-A1C3-F000AF99DF6B}" srcOrd="1" destOrd="0" presId="urn:microsoft.com/office/officeart/2008/layout/HalfCircleOrganizationChart"/>
    <dgm:cxn modelId="{1D1C9AC7-1646-4483-B9EA-3B183E941357}" type="presParOf" srcId="{1979F57B-FAAD-4026-BAC2-CAECD17D4808}" destId="{D5331172-D51E-4094-BE8B-98711792CBFB}" srcOrd="2" destOrd="0" presId="urn:microsoft.com/office/officeart/2008/layout/HalfCircleOrganizationChart"/>
    <dgm:cxn modelId="{1B8BF68A-F54D-4BED-9CBB-21C3AE50C140}" type="presParOf" srcId="{8296F6BD-F537-4981-9F5E-1CAE514E400E}" destId="{7DBAA347-9494-447E-AA3C-E9AB81D6BA51}" srcOrd="2" destOrd="0" presId="urn:microsoft.com/office/officeart/2008/layout/HalfCircleOrganizationChart"/>
    <dgm:cxn modelId="{5C080539-3666-4E9F-A04E-1AA6A6034CD7}" type="presParOf" srcId="{8296F6BD-F537-4981-9F5E-1CAE514E400E}" destId="{44688F3F-FA58-4DFA-9DFF-5A33DFA5560A}" srcOrd="3" destOrd="0" presId="urn:microsoft.com/office/officeart/2008/layout/HalfCircleOrganizationChart"/>
    <dgm:cxn modelId="{271463E2-1ADC-4FEE-A0F8-1129113F11B2}" type="presParOf" srcId="{44688F3F-FA58-4DFA-9DFF-5A33DFA5560A}" destId="{FB0FB8D0-4A56-4E98-9D88-8D98588324F7}" srcOrd="0" destOrd="0" presId="urn:microsoft.com/office/officeart/2008/layout/HalfCircleOrganizationChart"/>
    <dgm:cxn modelId="{D79CA717-C98B-4182-9752-583F8E7A12B7}" type="presParOf" srcId="{FB0FB8D0-4A56-4E98-9D88-8D98588324F7}" destId="{1070A633-7D18-4A0D-A4BD-41ABDD565BB7}" srcOrd="0" destOrd="0" presId="urn:microsoft.com/office/officeart/2008/layout/HalfCircleOrganizationChart"/>
    <dgm:cxn modelId="{A0BCDCD5-D3A8-498A-BC3B-5A695C1DFFCB}" type="presParOf" srcId="{FB0FB8D0-4A56-4E98-9D88-8D98588324F7}" destId="{C408AD35-DE87-4B6B-9852-AFC254765936}" srcOrd="1" destOrd="0" presId="urn:microsoft.com/office/officeart/2008/layout/HalfCircleOrganizationChart"/>
    <dgm:cxn modelId="{9C9B854C-CACE-4C2D-8F21-73698AD00AD3}" type="presParOf" srcId="{FB0FB8D0-4A56-4E98-9D88-8D98588324F7}" destId="{4779AFD2-F71A-4D85-A69F-C876D2B67564}" srcOrd="2" destOrd="0" presId="urn:microsoft.com/office/officeart/2008/layout/HalfCircleOrganizationChart"/>
    <dgm:cxn modelId="{247C11D9-2122-43FA-A045-AD6EBA3C9E53}" type="presParOf" srcId="{FB0FB8D0-4A56-4E98-9D88-8D98588324F7}" destId="{55C8ABAD-B269-45FB-974C-92304B3DA4DF}" srcOrd="3" destOrd="0" presId="urn:microsoft.com/office/officeart/2008/layout/HalfCircleOrganizationChart"/>
    <dgm:cxn modelId="{D8FA512D-C529-460F-8CDB-165B446AF001}" type="presParOf" srcId="{44688F3F-FA58-4DFA-9DFF-5A33DFA5560A}" destId="{C2F45993-C2BA-4752-9B46-02F53D93C15E}" srcOrd="1" destOrd="0" presId="urn:microsoft.com/office/officeart/2008/layout/HalfCircleOrganizationChart"/>
    <dgm:cxn modelId="{1CB13DEB-6B23-4526-979E-19E74FA923D5}" type="presParOf" srcId="{44688F3F-FA58-4DFA-9DFF-5A33DFA5560A}" destId="{FE775A7D-E130-4835-8B5B-B0FF4F6E103B}" srcOrd="2" destOrd="0" presId="urn:microsoft.com/office/officeart/2008/layout/HalfCircleOrganizationChart"/>
    <dgm:cxn modelId="{45838631-48E6-47D5-A866-951603530CF0}" type="presParOf" srcId="{A9CB8D2A-3770-4377-B08D-DAC389335F00}" destId="{7CA3853A-173E-4C94-B031-F15A709F2C95}" srcOrd="2" destOrd="0" presId="urn:microsoft.com/office/officeart/2008/layout/HalfCircleOrganizationChart"/>
    <dgm:cxn modelId="{35830F83-461D-4F35-B7E5-100743B4ADB6}" type="presParOf" srcId="{CC238F7A-8F38-49E4-B5D3-326A4B95C4C7}" destId="{EE29BD1A-3601-4A93-8DA3-353737EE74C3}" srcOrd="2" destOrd="0" presId="urn:microsoft.com/office/officeart/2008/layout/HalfCircleOrganizationChart"/>
    <dgm:cxn modelId="{A0484BA5-B2B0-4B11-A5B7-D7972EFB1621}" type="presParOf" srcId="{CC238F7A-8F38-49E4-B5D3-326A4B95C4C7}" destId="{58E88E05-31BA-47EA-B8C0-1BA82AE326A0}" srcOrd="3" destOrd="0" presId="urn:microsoft.com/office/officeart/2008/layout/HalfCircleOrganizationChart"/>
    <dgm:cxn modelId="{90849D4B-C30F-4031-BE22-B597C88FE8A1}" type="presParOf" srcId="{58E88E05-31BA-47EA-B8C0-1BA82AE326A0}" destId="{F56BC467-871F-4BE8-873B-DC4005118E3F}" srcOrd="0" destOrd="0" presId="urn:microsoft.com/office/officeart/2008/layout/HalfCircleOrganizationChart"/>
    <dgm:cxn modelId="{6628E4B3-6886-4E97-9857-753D88710CA1}" type="presParOf" srcId="{F56BC467-871F-4BE8-873B-DC4005118E3F}" destId="{1A85A9B9-14D0-41EE-9AA7-67D3E9B5A72D}" srcOrd="0" destOrd="0" presId="urn:microsoft.com/office/officeart/2008/layout/HalfCircleOrganizationChart"/>
    <dgm:cxn modelId="{68DF2066-B19B-4AF1-8AD4-E5A350B6C1D1}" type="presParOf" srcId="{F56BC467-871F-4BE8-873B-DC4005118E3F}" destId="{E17FD086-FA86-49BE-A14A-C459BBE15AE4}" srcOrd="1" destOrd="0" presId="urn:microsoft.com/office/officeart/2008/layout/HalfCircleOrganizationChart"/>
    <dgm:cxn modelId="{6BCF254B-2FC3-417A-BB9D-45318F0F1B18}" type="presParOf" srcId="{F56BC467-871F-4BE8-873B-DC4005118E3F}" destId="{199C2B2A-1852-4666-9377-23BFAEBF4AE0}" srcOrd="2" destOrd="0" presId="urn:microsoft.com/office/officeart/2008/layout/HalfCircleOrganizationChart"/>
    <dgm:cxn modelId="{E95A7D6F-5316-4B77-B341-1B8137A7C26E}" type="presParOf" srcId="{F56BC467-871F-4BE8-873B-DC4005118E3F}" destId="{D7308CC2-DAAC-47E5-B191-F890512F5959}" srcOrd="3" destOrd="0" presId="urn:microsoft.com/office/officeart/2008/layout/HalfCircleOrganizationChart"/>
    <dgm:cxn modelId="{02ADEF48-FBB4-4296-81DA-F759820B329B}" type="presParOf" srcId="{58E88E05-31BA-47EA-B8C0-1BA82AE326A0}" destId="{6B9AB15F-7F1E-49F8-BD56-DFD3B48C0DC8}" srcOrd="1" destOrd="0" presId="urn:microsoft.com/office/officeart/2008/layout/HalfCircleOrganizationChart"/>
    <dgm:cxn modelId="{13C7E755-D887-480D-94E3-0DF3BEDFB3DE}" type="presParOf" srcId="{6B9AB15F-7F1E-49F8-BD56-DFD3B48C0DC8}" destId="{FCBA1326-3B4D-412E-AE7E-C361AA32DAA9}" srcOrd="0" destOrd="0" presId="urn:microsoft.com/office/officeart/2008/layout/HalfCircleOrganizationChart"/>
    <dgm:cxn modelId="{12F3D202-51E7-4BCA-8614-4C492E1BB5CA}" type="presParOf" srcId="{6B9AB15F-7F1E-49F8-BD56-DFD3B48C0DC8}" destId="{98EF354B-0552-43EE-8288-845534A65281}" srcOrd="1" destOrd="0" presId="urn:microsoft.com/office/officeart/2008/layout/HalfCircleOrganizationChart"/>
    <dgm:cxn modelId="{426AAA77-B4D4-4B30-B063-EAD407C199AD}" type="presParOf" srcId="{98EF354B-0552-43EE-8288-845534A65281}" destId="{D5E81E88-7AC2-458A-B6E0-CB3056C41172}" srcOrd="0" destOrd="0" presId="urn:microsoft.com/office/officeart/2008/layout/HalfCircleOrganizationChart"/>
    <dgm:cxn modelId="{62A56D67-C629-486F-ABF3-B6FE1F00E77D}" type="presParOf" srcId="{D5E81E88-7AC2-458A-B6E0-CB3056C41172}" destId="{8355185D-FF75-46B1-BC96-9BD3CEC50F44}" srcOrd="0" destOrd="0" presId="urn:microsoft.com/office/officeart/2008/layout/HalfCircleOrganizationChart"/>
    <dgm:cxn modelId="{77DF744E-612E-444D-B554-B7D70524281D}" type="presParOf" srcId="{D5E81E88-7AC2-458A-B6E0-CB3056C41172}" destId="{DD5144C3-D04A-43D9-A12A-4C8D538F0CAC}" srcOrd="1" destOrd="0" presId="urn:microsoft.com/office/officeart/2008/layout/HalfCircleOrganizationChart"/>
    <dgm:cxn modelId="{057F1565-EF97-42B5-930B-50FFB240FC79}" type="presParOf" srcId="{D5E81E88-7AC2-458A-B6E0-CB3056C41172}" destId="{2AB7FDD0-A231-4457-B053-76AEC83D77BD}" srcOrd="2" destOrd="0" presId="urn:microsoft.com/office/officeart/2008/layout/HalfCircleOrganizationChart"/>
    <dgm:cxn modelId="{799524CC-2D91-453C-85D3-6AB19DA39C67}" type="presParOf" srcId="{D5E81E88-7AC2-458A-B6E0-CB3056C41172}" destId="{722F6896-F0A1-4618-B2E9-7A3CD5CA8483}" srcOrd="3" destOrd="0" presId="urn:microsoft.com/office/officeart/2008/layout/HalfCircleOrganizationChart"/>
    <dgm:cxn modelId="{E3C27110-84CA-4AB5-94B6-88364DB1DED5}" type="presParOf" srcId="{98EF354B-0552-43EE-8288-845534A65281}" destId="{3F432E94-20D9-4F35-B0C3-7E420FD322CE}" srcOrd="1" destOrd="0" presId="urn:microsoft.com/office/officeart/2008/layout/HalfCircleOrganizationChart"/>
    <dgm:cxn modelId="{E990BBA0-8718-46CC-8F71-531F496D7D92}" type="presParOf" srcId="{98EF354B-0552-43EE-8288-845534A65281}" destId="{E34C28DB-4AB0-450F-BB81-5B8655C29208}" srcOrd="2" destOrd="0" presId="urn:microsoft.com/office/officeart/2008/layout/HalfCircleOrganizationChart"/>
    <dgm:cxn modelId="{1FFA1FC0-0573-466C-A93E-21B7628DCBF4}" type="presParOf" srcId="{6B9AB15F-7F1E-49F8-BD56-DFD3B48C0DC8}" destId="{00F6D3A7-9564-4F87-88B4-E2A7CA8C1D8D}" srcOrd="2" destOrd="0" presId="urn:microsoft.com/office/officeart/2008/layout/HalfCircleOrganizationChart"/>
    <dgm:cxn modelId="{3AA73CF5-0944-4F8F-8F03-806AC77864FF}" type="presParOf" srcId="{6B9AB15F-7F1E-49F8-BD56-DFD3B48C0DC8}" destId="{F3F68AF7-1343-4030-8F01-D1249790A441}" srcOrd="3" destOrd="0" presId="urn:microsoft.com/office/officeart/2008/layout/HalfCircleOrganizationChart"/>
    <dgm:cxn modelId="{5225D614-4ED7-478C-ACAD-72861FA41D2F}" type="presParOf" srcId="{F3F68AF7-1343-4030-8F01-D1249790A441}" destId="{33A4BE5A-D5EE-4C01-9C8F-B1CF4D2E78B6}" srcOrd="0" destOrd="0" presId="urn:microsoft.com/office/officeart/2008/layout/HalfCircleOrganizationChart"/>
    <dgm:cxn modelId="{42A82ADB-14DA-4563-9F9C-748D847AB554}" type="presParOf" srcId="{33A4BE5A-D5EE-4C01-9C8F-B1CF4D2E78B6}" destId="{7D7F0A95-EFFA-4F25-97E2-D0B8F9FB6B92}" srcOrd="0" destOrd="0" presId="urn:microsoft.com/office/officeart/2008/layout/HalfCircleOrganizationChart"/>
    <dgm:cxn modelId="{4D3E50A7-2A04-42E0-B3C7-4E81DE7589B8}" type="presParOf" srcId="{33A4BE5A-D5EE-4C01-9C8F-B1CF4D2E78B6}" destId="{85531CE6-E642-4489-B667-CF21417D79EB}" srcOrd="1" destOrd="0" presId="urn:microsoft.com/office/officeart/2008/layout/HalfCircleOrganizationChart"/>
    <dgm:cxn modelId="{526435ED-ED65-41D7-B914-035D7E3EC04E}" type="presParOf" srcId="{33A4BE5A-D5EE-4C01-9C8F-B1CF4D2E78B6}" destId="{14AE25D6-7C9E-4C1C-8A7C-C6CA11A4B5F4}" srcOrd="2" destOrd="0" presId="urn:microsoft.com/office/officeart/2008/layout/HalfCircleOrganizationChart"/>
    <dgm:cxn modelId="{39B83F52-0B95-4741-A380-74BD434003F2}" type="presParOf" srcId="{33A4BE5A-D5EE-4C01-9C8F-B1CF4D2E78B6}" destId="{169ABEE2-D86E-4787-A6B6-1F3E93AE34DF}" srcOrd="3" destOrd="0" presId="urn:microsoft.com/office/officeart/2008/layout/HalfCircleOrganizationChart"/>
    <dgm:cxn modelId="{0720ED90-544E-4538-8284-EA4C4F940E61}" type="presParOf" srcId="{F3F68AF7-1343-4030-8F01-D1249790A441}" destId="{BE415C70-9B3E-40F2-B880-657167F02421}" srcOrd="1" destOrd="0" presId="urn:microsoft.com/office/officeart/2008/layout/HalfCircleOrganizationChart"/>
    <dgm:cxn modelId="{628AE4B1-DA36-48FE-B889-280F62C5CD6C}" type="presParOf" srcId="{F3F68AF7-1343-4030-8F01-D1249790A441}" destId="{737C8B1E-6303-416E-982D-C290D0DF2826}" srcOrd="2" destOrd="0" presId="urn:microsoft.com/office/officeart/2008/layout/HalfCircleOrganizationChart"/>
    <dgm:cxn modelId="{9DA46098-64D4-4984-8247-FA5C2402D3B0}" type="presParOf" srcId="{58E88E05-31BA-47EA-B8C0-1BA82AE326A0}" destId="{2792365B-5040-4AD7-83D6-00B851CAC72C}" srcOrd="2" destOrd="0" presId="urn:microsoft.com/office/officeart/2008/layout/HalfCircleOrganizationChart"/>
    <dgm:cxn modelId="{63CF2EE9-D1B0-4FD2-BE58-A7E4ABF5C576}" type="presParOf" srcId="{2E6417ED-EB6A-4C0F-A3BE-57D2CCC039D8}" destId="{D2E8F843-2260-4014-B07B-CFB568ED6AA9}" srcOrd="2" destOrd="0" presId="urn:microsoft.com/office/officeart/2008/layout/HalfCircleOrganizationChart"/>
    <dgm:cxn modelId="{B89424E5-26E5-4CFC-B48A-2DDB0A4604E7}" type="presParOf" srcId="{D37B4E4C-C627-484D-A6F5-6F5CF3CF9EF3}" destId="{DE365187-A8CE-41B1-B2E7-911BB54C70B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53195-0E2B-4E80-B11D-67FE561253B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C937AF8-51AA-453C-A27C-1ABBC9CD37FB}">
      <dgm:prSet phldrT="[Text]"/>
      <dgm:spPr/>
      <dgm:t>
        <a:bodyPr/>
        <a:lstStyle/>
        <a:p>
          <a:r>
            <a:rPr lang="de-DE" dirty="0"/>
            <a:t>Herz-Lungen-Maschine</a:t>
          </a:r>
        </a:p>
      </dgm:t>
    </dgm:pt>
    <dgm:pt modelId="{D8BD7D76-5018-4634-A654-9C35A9271511}" type="parTrans" cxnId="{45E5B77C-C98A-4991-B6C9-3F6940E95F78}">
      <dgm:prSet/>
      <dgm:spPr/>
      <dgm:t>
        <a:bodyPr/>
        <a:lstStyle/>
        <a:p>
          <a:endParaRPr lang="de-DE"/>
        </a:p>
      </dgm:t>
    </dgm:pt>
    <dgm:pt modelId="{D74729BE-5679-4F16-A255-037DB5E2CF72}" type="sibTrans" cxnId="{45E5B77C-C98A-4991-B6C9-3F6940E95F78}">
      <dgm:prSet/>
      <dgm:spPr/>
      <dgm:t>
        <a:bodyPr/>
        <a:lstStyle/>
        <a:p>
          <a:endParaRPr lang="de-DE"/>
        </a:p>
      </dgm:t>
    </dgm:pt>
    <dgm:pt modelId="{42E7C8AA-F1B7-46F9-A9C6-CBB0126D4922}">
      <dgm:prSet phldrT="[Text]"/>
      <dgm:spPr/>
      <dgm:t>
        <a:bodyPr/>
        <a:lstStyle/>
        <a:p>
          <a:r>
            <a:rPr lang="de-DE" dirty="0" err="1"/>
            <a:t>Verdrängerpumpe</a:t>
          </a:r>
          <a:r>
            <a:rPr lang="de-DE" dirty="0"/>
            <a:t>,</a:t>
          </a:r>
        </a:p>
        <a:p>
          <a:r>
            <a:rPr lang="de-DE" dirty="0" err="1"/>
            <a:t>pulsatil</a:t>
          </a:r>
          <a:endParaRPr lang="de-DE" dirty="0"/>
        </a:p>
      </dgm:t>
    </dgm:pt>
    <dgm:pt modelId="{4F3AD895-26D9-4E59-ACE4-1FEAFD3300BB}" type="parTrans" cxnId="{9B8A555C-2018-4A17-8A91-EBEE570856DB}">
      <dgm:prSet/>
      <dgm:spPr/>
      <dgm:t>
        <a:bodyPr/>
        <a:lstStyle/>
        <a:p>
          <a:endParaRPr lang="de-DE"/>
        </a:p>
      </dgm:t>
    </dgm:pt>
    <dgm:pt modelId="{75DB31F3-9D26-4647-9DD0-07ED946D8CA3}" type="sibTrans" cxnId="{9B8A555C-2018-4A17-8A91-EBEE570856DB}">
      <dgm:prSet/>
      <dgm:spPr/>
      <dgm:t>
        <a:bodyPr/>
        <a:lstStyle/>
        <a:p>
          <a:endParaRPr lang="de-DE"/>
        </a:p>
      </dgm:t>
    </dgm:pt>
    <dgm:pt modelId="{C5D63D75-B527-4AA6-89A4-FAB1137D81CF}">
      <dgm:prSet phldrT="[Text]"/>
      <dgm:spPr/>
      <dgm:t>
        <a:bodyPr/>
        <a:lstStyle/>
        <a:p>
          <a:r>
            <a:rPr lang="de-DE" dirty="0"/>
            <a:t>Rotationspumpen,</a:t>
          </a:r>
        </a:p>
        <a:p>
          <a:r>
            <a:rPr lang="de-DE" dirty="0"/>
            <a:t>eher kontinuierlich</a:t>
          </a:r>
        </a:p>
      </dgm:t>
    </dgm:pt>
    <dgm:pt modelId="{A09A4F98-E770-4A93-A68B-6806F4DFE093}" type="parTrans" cxnId="{36AE7D49-F21E-4F43-B293-17755B6E595B}">
      <dgm:prSet/>
      <dgm:spPr/>
      <dgm:t>
        <a:bodyPr/>
        <a:lstStyle/>
        <a:p>
          <a:endParaRPr lang="de-DE"/>
        </a:p>
      </dgm:t>
    </dgm:pt>
    <dgm:pt modelId="{04F12139-02E8-43D2-849B-5CBC6DC00CCB}" type="sibTrans" cxnId="{36AE7D49-F21E-4F43-B293-17755B6E595B}">
      <dgm:prSet/>
      <dgm:spPr/>
      <dgm:t>
        <a:bodyPr/>
        <a:lstStyle/>
        <a:p>
          <a:endParaRPr lang="de-DE"/>
        </a:p>
      </dgm:t>
    </dgm:pt>
    <dgm:pt modelId="{C31F2F8E-F23F-4A18-8922-5986E71AAE71}">
      <dgm:prSet phldrT="[Text]"/>
      <dgm:spPr/>
      <dgm:t>
        <a:bodyPr/>
        <a:lstStyle/>
        <a:p>
          <a:r>
            <a:rPr lang="de-DE" dirty="0"/>
            <a:t>Totalherzersatz</a:t>
          </a:r>
        </a:p>
      </dgm:t>
    </dgm:pt>
    <dgm:pt modelId="{AF3E8173-9CB5-43CB-B8D3-D0CB2A2BCA98}" type="parTrans" cxnId="{D75C4D46-0DA3-420C-9163-5FD13899F278}">
      <dgm:prSet/>
      <dgm:spPr/>
      <dgm:t>
        <a:bodyPr/>
        <a:lstStyle/>
        <a:p>
          <a:endParaRPr lang="de-DE"/>
        </a:p>
      </dgm:t>
    </dgm:pt>
    <dgm:pt modelId="{BD0440CE-253C-43AA-B15A-A62BA52CDB42}" type="sibTrans" cxnId="{D75C4D46-0DA3-420C-9163-5FD13899F278}">
      <dgm:prSet/>
      <dgm:spPr/>
      <dgm:t>
        <a:bodyPr/>
        <a:lstStyle/>
        <a:p>
          <a:endParaRPr lang="de-DE"/>
        </a:p>
      </dgm:t>
    </dgm:pt>
    <dgm:pt modelId="{A27EEEEE-6A96-441F-A46C-940E106C0AEC}">
      <dgm:prSet phldrT="[Text]"/>
      <dgm:spPr/>
      <dgm:t>
        <a:bodyPr/>
        <a:lstStyle/>
        <a:p>
          <a:r>
            <a:rPr lang="de-DE" dirty="0"/>
            <a:t>Herzunterstützung</a:t>
          </a:r>
        </a:p>
      </dgm:t>
    </dgm:pt>
    <dgm:pt modelId="{03B754E0-A746-4412-AB68-B5CC11CC8303}" type="parTrans" cxnId="{C04E28E4-1463-4C58-B010-6F13E974498C}">
      <dgm:prSet/>
      <dgm:spPr/>
      <dgm:t>
        <a:bodyPr/>
        <a:lstStyle/>
        <a:p>
          <a:endParaRPr lang="de-DE"/>
        </a:p>
      </dgm:t>
    </dgm:pt>
    <dgm:pt modelId="{982C4B42-E9E5-414F-9E94-2F25F6E0F118}" type="sibTrans" cxnId="{C04E28E4-1463-4C58-B010-6F13E974498C}">
      <dgm:prSet/>
      <dgm:spPr/>
      <dgm:t>
        <a:bodyPr/>
        <a:lstStyle/>
        <a:p>
          <a:endParaRPr lang="de-DE"/>
        </a:p>
      </dgm:t>
    </dgm:pt>
    <dgm:pt modelId="{245124D6-99F4-4A2F-B500-82B17F0A1423}">
      <dgm:prSet phldrT="[Text]"/>
      <dgm:spPr/>
      <dgm:t>
        <a:bodyPr/>
        <a:lstStyle/>
        <a:p>
          <a:endParaRPr lang="de-DE" dirty="0"/>
        </a:p>
      </dgm:t>
    </dgm:pt>
    <dgm:pt modelId="{624FB5F3-9168-41FE-971B-AADD22B518A8}" type="sibTrans" cxnId="{A728E8FA-9314-4A7E-BCB8-B8E67CF246BA}">
      <dgm:prSet/>
      <dgm:spPr/>
      <dgm:t>
        <a:bodyPr/>
        <a:lstStyle/>
        <a:p>
          <a:endParaRPr lang="de-DE"/>
        </a:p>
      </dgm:t>
    </dgm:pt>
    <dgm:pt modelId="{1471EEB0-5637-475F-AF53-D5BD25357D95}" type="parTrans" cxnId="{A728E8FA-9314-4A7E-BCB8-B8E67CF246BA}">
      <dgm:prSet/>
      <dgm:spPr/>
      <dgm:t>
        <a:bodyPr/>
        <a:lstStyle/>
        <a:p>
          <a:endParaRPr lang="de-DE"/>
        </a:p>
      </dgm:t>
    </dgm:pt>
    <dgm:pt modelId="{4C764BEE-14C8-48BC-8F64-6DBA89863CD7}">
      <dgm:prSet phldrT="[Text]"/>
      <dgm:spPr/>
      <dgm:t>
        <a:bodyPr/>
        <a:lstStyle/>
        <a:p>
          <a:r>
            <a:rPr lang="de-DE" dirty="0"/>
            <a:t>intra-</a:t>
          </a:r>
          <a:r>
            <a:rPr lang="de-DE" dirty="0" err="1"/>
            <a:t>aortale</a:t>
          </a:r>
          <a:r>
            <a:rPr lang="de-DE" dirty="0"/>
            <a:t> Ballonpumpe</a:t>
          </a:r>
        </a:p>
      </dgm:t>
    </dgm:pt>
    <dgm:pt modelId="{BCAFD768-081F-4288-B4E8-C2BC426DDE1F}" type="parTrans" cxnId="{10C5EBAF-1522-49D4-A28E-59EEE862DB8A}">
      <dgm:prSet/>
      <dgm:spPr/>
      <dgm:t>
        <a:bodyPr/>
        <a:lstStyle/>
        <a:p>
          <a:endParaRPr lang="de-DE"/>
        </a:p>
      </dgm:t>
    </dgm:pt>
    <dgm:pt modelId="{CF3CB80E-EDEE-4B28-801E-51D76DB14E5F}" type="sibTrans" cxnId="{10C5EBAF-1522-49D4-A28E-59EEE862DB8A}">
      <dgm:prSet/>
      <dgm:spPr/>
      <dgm:t>
        <a:bodyPr/>
        <a:lstStyle/>
        <a:p>
          <a:endParaRPr lang="de-DE"/>
        </a:p>
      </dgm:t>
    </dgm:pt>
    <dgm:pt modelId="{DBBD202A-1A87-4D66-B6D4-2FBDB5B4C209}">
      <dgm:prSet phldrT="[Text]"/>
      <dgm:spPr/>
      <dgm:t>
        <a:bodyPr/>
        <a:lstStyle/>
        <a:p>
          <a:r>
            <a:rPr lang="de-DE" dirty="0"/>
            <a:t>echte Herzunterstützung</a:t>
          </a:r>
        </a:p>
      </dgm:t>
    </dgm:pt>
    <dgm:pt modelId="{8F3ED272-A54F-419E-9526-1017D482A5F5}" type="parTrans" cxnId="{9E89D490-E956-410A-BE2B-B745DC6FA59F}">
      <dgm:prSet/>
      <dgm:spPr/>
      <dgm:t>
        <a:bodyPr/>
        <a:lstStyle/>
        <a:p>
          <a:endParaRPr lang="de-DE"/>
        </a:p>
      </dgm:t>
    </dgm:pt>
    <dgm:pt modelId="{33CF7675-F3FE-4398-8892-224E2EE8B4B0}" type="sibTrans" cxnId="{9E89D490-E956-410A-BE2B-B745DC6FA59F}">
      <dgm:prSet/>
      <dgm:spPr/>
      <dgm:t>
        <a:bodyPr/>
        <a:lstStyle/>
        <a:p>
          <a:endParaRPr lang="de-DE"/>
        </a:p>
      </dgm:t>
    </dgm:pt>
    <dgm:pt modelId="{10090A4D-8A18-45C8-B20A-0C80C90DC14A}">
      <dgm:prSet phldrT="[Text]"/>
      <dgm:spPr/>
      <dgm:t>
        <a:bodyPr/>
        <a:lstStyle/>
        <a:p>
          <a:r>
            <a:rPr lang="de-DE" dirty="0" err="1"/>
            <a:t>Hemopump</a:t>
          </a:r>
          <a:endParaRPr lang="de-DE" dirty="0"/>
        </a:p>
      </dgm:t>
    </dgm:pt>
    <dgm:pt modelId="{41B4875B-CC00-42B7-8B1C-AC555CEABCE8}" type="parTrans" cxnId="{CCD59C77-124E-4977-914E-3E82DD978C1F}">
      <dgm:prSet/>
      <dgm:spPr/>
      <dgm:t>
        <a:bodyPr/>
        <a:lstStyle/>
        <a:p>
          <a:endParaRPr lang="en-GB"/>
        </a:p>
      </dgm:t>
    </dgm:pt>
    <dgm:pt modelId="{A6E783BA-AB22-42AC-A934-A70AABD70E30}" type="sibTrans" cxnId="{CCD59C77-124E-4977-914E-3E82DD978C1F}">
      <dgm:prSet/>
      <dgm:spPr/>
      <dgm:t>
        <a:bodyPr/>
        <a:lstStyle/>
        <a:p>
          <a:endParaRPr lang="en-GB"/>
        </a:p>
      </dgm:t>
    </dgm:pt>
    <dgm:pt modelId="{5BE7EDB8-AF73-40DF-9CBA-01DA1D1C4627}">
      <dgm:prSet/>
      <dgm:spPr/>
      <dgm:t>
        <a:bodyPr/>
        <a:lstStyle/>
        <a:p>
          <a:r>
            <a:rPr lang="de-DE" dirty="0"/>
            <a:t>Heutige Systeme</a:t>
          </a:r>
        </a:p>
      </dgm:t>
    </dgm:pt>
    <dgm:pt modelId="{004D76E0-953E-4ACE-B9DD-BD51E9FDAD03}" type="parTrans" cxnId="{65373A8A-FCF0-4F3E-AE84-55784C3F0D5A}">
      <dgm:prSet/>
      <dgm:spPr/>
      <dgm:t>
        <a:bodyPr/>
        <a:lstStyle/>
        <a:p>
          <a:endParaRPr lang="de-DE"/>
        </a:p>
      </dgm:t>
    </dgm:pt>
    <dgm:pt modelId="{695454FB-6B46-45DF-9CCB-36232A405309}" type="sibTrans" cxnId="{65373A8A-FCF0-4F3E-AE84-55784C3F0D5A}">
      <dgm:prSet/>
      <dgm:spPr/>
      <dgm:t>
        <a:bodyPr/>
        <a:lstStyle/>
        <a:p>
          <a:endParaRPr lang="de-DE"/>
        </a:p>
      </dgm:t>
    </dgm:pt>
    <dgm:pt modelId="{BDD6E189-2CA4-43F7-9604-C2E98EC96E18}" type="pres">
      <dgm:prSet presAssocID="{53C53195-0E2B-4E80-B11D-67FE561253B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7B4E4C-C627-484D-A6F5-6F5CF3CF9EF3}" type="pres">
      <dgm:prSet presAssocID="{245124D6-99F4-4A2F-B500-82B17F0A1423}" presName="hierRoot1" presStyleCnt="0">
        <dgm:presLayoutVars>
          <dgm:hierBranch val="init"/>
        </dgm:presLayoutVars>
      </dgm:prSet>
      <dgm:spPr/>
    </dgm:pt>
    <dgm:pt modelId="{157F5357-F631-4E7E-81D7-B42B4D16918D}" type="pres">
      <dgm:prSet presAssocID="{245124D6-99F4-4A2F-B500-82B17F0A1423}" presName="rootComposite1" presStyleCnt="0"/>
      <dgm:spPr/>
    </dgm:pt>
    <dgm:pt modelId="{C267CBE2-DCCE-45A8-9C72-2E9212E18ADB}" type="pres">
      <dgm:prSet presAssocID="{245124D6-99F4-4A2F-B500-82B17F0A1423}" presName="rootText1" presStyleLbl="alignAcc1" presStyleIdx="0" presStyleCnt="0">
        <dgm:presLayoutVars>
          <dgm:chPref val="3"/>
        </dgm:presLayoutVars>
      </dgm:prSet>
      <dgm:spPr/>
    </dgm:pt>
    <dgm:pt modelId="{66F177FC-8FF2-4C70-8146-265F17F81405}" type="pres">
      <dgm:prSet presAssocID="{245124D6-99F4-4A2F-B500-82B17F0A1423}" presName="topArc1" presStyleLbl="parChTrans1D1" presStyleIdx="0" presStyleCnt="20"/>
      <dgm:spPr/>
    </dgm:pt>
    <dgm:pt modelId="{E0963CE2-B436-4419-BBD5-AEE08DE81CCA}" type="pres">
      <dgm:prSet presAssocID="{245124D6-99F4-4A2F-B500-82B17F0A1423}" presName="bottomArc1" presStyleLbl="parChTrans1D1" presStyleIdx="1" presStyleCnt="20"/>
      <dgm:spPr/>
    </dgm:pt>
    <dgm:pt modelId="{547067DA-A2A9-400E-955C-F6BAC0305BC6}" type="pres">
      <dgm:prSet presAssocID="{245124D6-99F4-4A2F-B500-82B17F0A1423}" presName="topConnNode1" presStyleLbl="node1" presStyleIdx="0" presStyleCnt="0"/>
      <dgm:spPr/>
    </dgm:pt>
    <dgm:pt modelId="{6540AED0-4265-427C-9EEB-BEFA070E9188}" type="pres">
      <dgm:prSet presAssocID="{245124D6-99F4-4A2F-B500-82B17F0A1423}" presName="hierChild2" presStyleCnt="0"/>
      <dgm:spPr/>
    </dgm:pt>
    <dgm:pt modelId="{58457513-F6E7-4DAC-B895-550B4448833F}" type="pres">
      <dgm:prSet presAssocID="{D8BD7D76-5018-4634-A654-9C35A9271511}" presName="Name28" presStyleLbl="parChTrans1D2" presStyleIdx="0" presStyleCnt="3"/>
      <dgm:spPr/>
    </dgm:pt>
    <dgm:pt modelId="{B22EB1BC-A80E-484D-AA7A-88F1C74B1C2A}" type="pres">
      <dgm:prSet presAssocID="{4C937AF8-51AA-453C-A27C-1ABBC9CD37FB}" presName="hierRoot2" presStyleCnt="0">
        <dgm:presLayoutVars>
          <dgm:hierBranch val="init"/>
        </dgm:presLayoutVars>
      </dgm:prSet>
      <dgm:spPr/>
    </dgm:pt>
    <dgm:pt modelId="{3EDAD5D3-D037-4BE1-AB99-81551FF96DCE}" type="pres">
      <dgm:prSet presAssocID="{4C937AF8-51AA-453C-A27C-1ABBC9CD37FB}" presName="rootComposite2" presStyleCnt="0"/>
      <dgm:spPr/>
    </dgm:pt>
    <dgm:pt modelId="{B7B5C123-3204-4FD3-B819-CD709696D776}" type="pres">
      <dgm:prSet presAssocID="{4C937AF8-51AA-453C-A27C-1ABBC9CD37FB}" presName="rootText2" presStyleLbl="alignAcc1" presStyleIdx="0" presStyleCnt="0">
        <dgm:presLayoutVars>
          <dgm:chPref val="3"/>
        </dgm:presLayoutVars>
      </dgm:prSet>
      <dgm:spPr/>
    </dgm:pt>
    <dgm:pt modelId="{9B1D5313-8FFB-4956-A286-3902CA5BB208}" type="pres">
      <dgm:prSet presAssocID="{4C937AF8-51AA-453C-A27C-1ABBC9CD37FB}" presName="topArc2" presStyleLbl="parChTrans1D1" presStyleIdx="2" presStyleCnt="20"/>
      <dgm:spPr/>
    </dgm:pt>
    <dgm:pt modelId="{ED645A54-E0E7-4F39-B4A8-589647DC26E8}" type="pres">
      <dgm:prSet presAssocID="{4C937AF8-51AA-453C-A27C-1ABBC9CD37FB}" presName="bottomArc2" presStyleLbl="parChTrans1D1" presStyleIdx="3" presStyleCnt="20"/>
      <dgm:spPr/>
    </dgm:pt>
    <dgm:pt modelId="{CFA9ABA9-555D-4A29-8F17-913E126AE2C5}" type="pres">
      <dgm:prSet presAssocID="{4C937AF8-51AA-453C-A27C-1ABBC9CD37FB}" presName="topConnNode2" presStyleLbl="node2" presStyleIdx="0" presStyleCnt="0"/>
      <dgm:spPr/>
    </dgm:pt>
    <dgm:pt modelId="{560CD52B-B5C5-4E30-A154-8BB414EDDC29}" type="pres">
      <dgm:prSet presAssocID="{4C937AF8-51AA-453C-A27C-1ABBC9CD37FB}" presName="hierChild4" presStyleCnt="0"/>
      <dgm:spPr/>
    </dgm:pt>
    <dgm:pt modelId="{19C85B85-AEA0-420E-8A86-C6322668E527}" type="pres">
      <dgm:prSet presAssocID="{4C937AF8-51AA-453C-A27C-1ABBC9CD37FB}" presName="hierChild5" presStyleCnt="0"/>
      <dgm:spPr/>
    </dgm:pt>
    <dgm:pt modelId="{41507659-C6B8-4808-B44B-6224805E193F}" type="pres">
      <dgm:prSet presAssocID="{AF3E8173-9CB5-43CB-B8D3-D0CB2A2BCA98}" presName="Name28" presStyleLbl="parChTrans1D2" presStyleIdx="1" presStyleCnt="3"/>
      <dgm:spPr/>
    </dgm:pt>
    <dgm:pt modelId="{5537F3FD-9367-455A-8AD7-4A2E73CC0CC6}" type="pres">
      <dgm:prSet presAssocID="{C31F2F8E-F23F-4A18-8922-5986E71AAE71}" presName="hierRoot2" presStyleCnt="0">
        <dgm:presLayoutVars>
          <dgm:hierBranch val="init"/>
        </dgm:presLayoutVars>
      </dgm:prSet>
      <dgm:spPr/>
    </dgm:pt>
    <dgm:pt modelId="{7480EC94-0B68-422E-BEEB-B06FC9F0F8B7}" type="pres">
      <dgm:prSet presAssocID="{C31F2F8E-F23F-4A18-8922-5986E71AAE71}" presName="rootComposite2" presStyleCnt="0"/>
      <dgm:spPr/>
    </dgm:pt>
    <dgm:pt modelId="{15CD4CC2-7464-4831-A44B-A23FD95119FE}" type="pres">
      <dgm:prSet presAssocID="{C31F2F8E-F23F-4A18-8922-5986E71AAE71}" presName="rootText2" presStyleLbl="alignAcc1" presStyleIdx="0" presStyleCnt="0">
        <dgm:presLayoutVars>
          <dgm:chPref val="3"/>
        </dgm:presLayoutVars>
      </dgm:prSet>
      <dgm:spPr/>
    </dgm:pt>
    <dgm:pt modelId="{63582563-4CE2-485B-965F-24BDEA55DE1D}" type="pres">
      <dgm:prSet presAssocID="{C31F2F8E-F23F-4A18-8922-5986E71AAE71}" presName="topArc2" presStyleLbl="parChTrans1D1" presStyleIdx="4" presStyleCnt="20"/>
      <dgm:spPr/>
    </dgm:pt>
    <dgm:pt modelId="{2A95D97F-CB73-4349-BD5A-A40723DC2966}" type="pres">
      <dgm:prSet presAssocID="{C31F2F8E-F23F-4A18-8922-5986E71AAE71}" presName="bottomArc2" presStyleLbl="parChTrans1D1" presStyleIdx="5" presStyleCnt="20"/>
      <dgm:spPr/>
    </dgm:pt>
    <dgm:pt modelId="{DF943AB2-319A-48EB-A110-D42F3AAA2C59}" type="pres">
      <dgm:prSet presAssocID="{C31F2F8E-F23F-4A18-8922-5986E71AAE71}" presName="topConnNode2" presStyleLbl="node2" presStyleIdx="0" presStyleCnt="0"/>
      <dgm:spPr/>
    </dgm:pt>
    <dgm:pt modelId="{4429877E-CF71-4CF0-9FD2-87C41D675AE2}" type="pres">
      <dgm:prSet presAssocID="{C31F2F8E-F23F-4A18-8922-5986E71AAE71}" presName="hierChild4" presStyleCnt="0"/>
      <dgm:spPr/>
    </dgm:pt>
    <dgm:pt modelId="{B863A822-185C-4854-AFB4-2AEAD246B68A}" type="pres">
      <dgm:prSet presAssocID="{C31F2F8E-F23F-4A18-8922-5986E71AAE71}" presName="hierChild5" presStyleCnt="0"/>
      <dgm:spPr/>
    </dgm:pt>
    <dgm:pt modelId="{B07835C0-349D-4087-A357-AEC5B6347940}" type="pres">
      <dgm:prSet presAssocID="{03B754E0-A746-4412-AB68-B5CC11CC8303}" presName="Name28" presStyleLbl="parChTrans1D2" presStyleIdx="2" presStyleCnt="3"/>
      <dgm:spPr/>
    </dgm:pt>
    <dgm:pt modelId="{2E6417ED-EB6A-4C0F-A3BE-57D2CCC039D8}" type="pres">
      <dgm:prSet presAssocID="{A27EEEEE-6A96-441F-A46C-940E106C0AEC}" presName="hierRoot2" presStyleCnt="0">
        <dgm:presLayoutVars>
          <dgm:hierBranch val="init"/>
        </dgm:presLayoutVars>
      </dgm:prSet>
      <dgm:spPr/>
    </dgm:pt>
    <dgm:pt modelId="{E54EF4E2-F9AC-4492-8297-243657B05EF8}" type="pres">
      <dgm:prSet presAssocID="{A27EEEEE-6A96-441F-A46C-940E106C0AEC}" presName="rootComposite2" presStyleCnt="0"/>
      <dgm:spPr/>
    </dgm:pt>
    <dgm:pt modelId="{CB368A8A-8058-4191-84DA-1794682EDF2B}" type="pres">
      <dgm:prSet presAssocID="{A27EEEEE-6A96-441F-A46C-940E106C0AEC}" presName="rootText2" presStyleLbl="alignAcc1" presStyleIdx="0" presStyleCnt="0">
        <dgm:presLayoutVars>
          <dgm:chPref val="3"/>
        </dgm:presLayoutVars>
      </dgm:prSet>
      <dgm:spPr/>
    </dgm:pt>
    <dgm:pt modelId="{B5C0EC64-E4B7-4994-B80D-72A3A4266978}" type="pres">
      <dgm:prSet presAssocID="{A27EEEEE-6A96-441F-A46C-940E106C0AEC}" presName="topArc2" presStyleLbl="parChTrans1D1" presStyleIdx="6" presStyleCnt="20"/>
      <dgm:spPr/>
    </dgm:pt>
    <dgm:pt modelId="{0113C807-13C6-4771-A351-698326B9BD01}" type="pres">
      <dgm:prSet presAssocID="{A27EEEEE-6A96-441F-A46C-940E106C0AEC}" presName="bottomArc2" presStyleLbl="parChTrans1D1" presStyleIdx="7" presStyleCnt="20"/>
      <dgm:spPr/>
    </dgm:pt>
    <dgm:pt modelId="{31BF9CEE-BFA1-40B5-83CE-911113263C45}" type="pres">
      <dgm:prSet presAssocID="{A27EEEEE-6A96-441F-A46C-940E106C0AEC}" presName="topConnNode2" presStyleLbl="node2" presStyleIdx="0" presStyleCnt="0"/>
      <dgm:spPr/>
    </dgm:pt>
    <dgm:pt modelId="{CC238F7A-8F38-49E4-B5D3-326A4B95C4C7}" type="pres">
      <dgm:prSet presAssocID="{A27EEEEE-6A96-441F-A46C-940E106C0AEC}" presName="hierChild4" presStyleCnt="0"/>
      <dgm:spPr/>
    </dgm:pt>
    <dgm:pt modelId="{5936838A-936E-46FB-9941-5A5ABDF11DAF}" type="pres">
      <dgm:prSet presAssocID="{4F3AD895-26D9-4E59-ACE4-1FEAFD3300BB}" presName="Name28" presStyleLbl="parChTrans1D3" presStyleIdx="0" presStyleCnt="2"/>
      <dgm:spPr/>
    </dgm:pt>
    <dgm:pt modelId="{A9CB8D2A-3770-4377-B08D-DAC389335F00}" type="pres">
      <dgm:prSet presAssocID="{42E7C8AA-F1B7-46F9-A9C6-CBB0126D4922}" presName="hierRoot2" presStyleCnt="0">
        <dgm:presLayoutVars>
          <dgm:hierBranch val="init"/>
        </dgm:presLayoutVars>
      </dgm:prSet>
      <dgm:spPr/>
    </dgm:pt>
    <dgm:pt modelId="{6A440C11-E7CB-4CB3-9EEC-B06DC08EFDA5}" type="pres">
      <dgm:prSet presAssocID="{42E7C8AA-F1B7-46F9-A9C6-CBB0126D4922}" presName="rootComposite2" presStyleCnt="0"/>
      <dgm:spPr/>
    </dgm:pt>
    <dgm:pt modelId="{7C15E809-E4B8-4FB2-94BB-93B005A21301}" type="pres">
      <dgm:prSet presAssocID="{42E7C8AA-F1B7-46F9-A9C6-CBB0126D4922}" presName="rootText2" presStyleLbl="alignAcc1" presStyleIdx="0" presStyleCnt="0">
        <dgm:presLayoutVars>
          <dgm:chPref val="3"/>
        </dgm:presLayoutVars>
      </dgm:prSet>
      <dgm:spPr/>
    </dgm:pt>
    <dgm:pt modelId="{8C605E1F-8478-41EB-A61E-89B5623C5D5B}" type="pres">
      <dgm:prSet presAssocID="{42E7C8AA-F1B7-46F9-A9C6-CBB0126D4922}" presName="topArc2" presStyleLbl="parChTrans1D1" presStyleIdx="8" presStyleCnt="20"/>
      <dgm:spPr/>
    </dgm:pt>
    <dgm:pt modelId="{316E99AD-2FFB-4AB2-AB36-03D3FEF6BE7D}" type="pres">
      <dgm:prSet presAssocID="{42E7C8AA-F1B7-46F9-A9C6-CBB0126D4922}" presName="bottomArc2" presStyleLbl="parChTrans1D1" presStyleIdx="9" presStyleCnt="20"/>
      <dgm:spPr/>
    </dgm:pt>
    <dgm:pt modelId="{1EA80397-4C71-4191-8745-C86A92A32197}" type="pres">
      <dgm:prSet presAssocID="{42E7C8AA-F1B7-46F9-A9C6-CBB0126D4922}" presName="topConnNode2" presStyleLbl="node3" presStyleIdx="0" presStyleCnt="0"/>
      <dgm:spPr/>
    </dgm:pt>
    <dgm:pt modelId="{8296F6BD-F537-4981-9F5E-1CAE514E400E}" type="pres">
      <dgm:prSet presAssocID="{42E7C8AA-F1B7-46F9-A9C6-CBB0126D4922}" presName="hierChild4" presStyleCnt="0"/>
      <dgm:spPr/>
    </dgm:pt>
    <dgm:pt modelId="{7AF94BD0-7931-4E35-A10E-978021E632D9}" type="pres">
      <dgm:prSet presAssocID="{8F3ED272-A54F-419E-9526-1017D482A5F5}" presName="Name28" presStyleLbl="parChTrans1D4" presStyleIdx="0" presStyleCnt="4"/>
      <dgm:spPr/>
    </dgm:pt>
    <dgm:pt modelId="{1979F57B-FAAD-4026-BAC2-CAECD17D4808}" type="pres">
      <dgm:prSet presAssocID="{DBBD202A-1A87-4D66-B6D4-2FBDB5B4C209}" presName="hierRoot2" presStyleCnt="0">
        <dgm:presLayoutVars>
          <dgm:hierBranch val="init"/>
        </dgm:presLayoutVars>
      </dgm:prSet>
      <dgm:spPr/>
    </dgm:pt>
    <dgm:pt modelId="{41F08266-C290-4946-BE09-DF1D70FA09FC}" type="pres">
      <dgm:prSet presAssocID="{DBBD202A-1A87-4D66-B6D4-2FBDB5B4C209}" presName="rootComposite2" presStyleCnt="0"/>
      <dgm:spPr/>
    </dgm:pt>
    <dgm:pt modelId="{36125478-190A-4C3C-BD58-291747ABB26B}" type="pres">
      <dgm:prSet presAssocID="{DBBD202A-1A87-4D66-B6D4-2FBDB5B4C209}" presName="rootText2" presStyleLbl="alignAcc1" presStyleIdx="0" presStyleCnt="0" custLinFactNeighborX="-12667" custLinFactNeighborY="-2629">
        <dgm:presLayoutVars>
          <dgm:chPref val="3"/>
        </dgm:presLayoutVars>
      </dgm:prSet>
      <dgm:spPr/>
    </dgm:pt>
    <dgm:pt modelId="{194BDE81-6F75-46A1-93EA-598335BFDB95}" type="pres">
      <dgm:prSet presAssocID="{DBBD202A-1A87-4D66-B6D4-2FBDB5B4C209}" presName="topArc2" presStyleLbl="parChTrans1D1" presStyleIdx="10" presStyleCnt="20"/>
      <dgm:spPr/>
    </dgm:pt>
    <dgm:pt modelId="{6A4EDCCD-1CD3-4162-A9F2-B0342D58953A}" type="pres">
      <dgm:prSet presAssocID="{DBBD202A-1A87-4D66-B6D4-2FBDB5B4C209}" presName="bottomArc2" presStyleLbl="parChTrans1D1" presStyleIdx="11" presStyleCnt="20"/>
      <dgm:spPr/>
    </dgm:pt>
    <dgm:pt modelId="{6B0DB398-C405-4692-9EB1-A15CEE965A09}" type="pres">
      <dgm:prSet presAssocID="{DBBD202A-1A87-4D66-B6D4-2FBDB5B4C209}" presName="topConnNode2" presStyleLbl="node4" presStyleIdx="0" presStyleCnt="0"/>
      <dgm:spPr/>
    </dgm:pt>
    <dgm:pt modelId="{F6DA661B-00C7-443E-A1C3-F000AF99DF6B}" type="pres">
      <dgm:prSet presAssocID="{DBBD202A-1A87-4D66-B6D4-2FBDB5B4C209}" presName="hierChild4" presStyleCnt="0"/>
      <dgm:spPr/>
    </dgm:pt>
    <dgm:pt modelId="{D5331172-D51E-4094-BE8B-98711792CBFB}" type="pres">
      <dgm:prSet presAssocID="{DBBD202A-1A87-4D66-B6D4-2FBDB5B4C209}" presName="hierChild5" presStyleCnt="0"/>
      <dgm:spPr/>
    </dgm:pt>
    <dgm:pt modelId="{7DBAA347-9494-447E-AA3C-E9AB81D6BA51}" type="pres">
      <dgm:prSet presAssocID="{BCAFD768-081F-4288-B4E8-C2BC426DDE1F}" presName="Name28" presStyleLbl="parChTrans1D4" presStyleIdx="1" presStyleCnt="4"/>
      <dgm:spPr/>
    </dgm:pt>
    <dgm:pt modelId="{44688F3F-FA58-4DFA-9DFF-5A33DFA5560A}" type="pres">
      <dgm:prSet presAssocID="{4C764BEE-14C8-48BC-8F64-6DBA89863CD7}" presName="hierRoot2" presStyleCnt="0">
        <dgm:presLayoutVars>
          <dgm:hierBranch val="init"/>
        </dgm:presLayoutVars>
      </dgm:prSet>
      <dgm:spPr/>
    </dgm:pt>
    <dgm:pt modelId="{FB0FB8D0-4A56-4E98-9D88-8D98588324F7}" type="pres">
      <dgm:prSet presAssocID="{4C764BEE-14C8-48BC-8F64-6DBA89863CD7}" presName="rootComposite2" presStyleCnt="0"/>
      <dgm:spPr/>
    </dgm:pt>
    <dgm:pt modelId="{1070A633-7D18-4A0D-A4BD-41ABDD565BB7}" type="pres">
      <dgm:prSet presAssocID="{4C764BEE-14C8-48BC-8F64-6DBA89863CD7}" presName="rootText2" presStyleLbl="alignAcc1" presStyleIdx="0" presStyleCnt="0" custLinFactNeighborX="-21034">
        <dgm:presLayoutVars>
          <dgm:chPref val="3"/>
        </dgm:presLayoutVars>
      </dgm:prSet>
      <dgm:spPr/>
    </dgm:pt>
    <dgm:pt modelId="{C408AD35-DE87-4B6B-9852-AFC254765936}" type="pres">
      <dgm:prSet presAssocID="{4C764BEE-14C8-48BC-8F64-6DBA89863CD7}" presName="topArc2" presStyleLbl="parChTrans1D1" presStyleIdx="12" presStyleCnt="20"/>
      <dgm:spPr/>
    </dgm:pt>
    <dgm:pt modelId="{4779AFD2-F71A-4D85-A69F-C876D2B67564}" type="pres">
      <dgm:prSet presAssocID="{4C764BEE-14C8-48BC-8F64-6DBA89863CD7}" presName="bottomArc2" presStyleLbl="parChTrans1D1" presStyleIdx="13" presStyleCnt="20"/>
      <dgm:spPr/>
    </dgm:pt>
    <dgm:pt modelId="{55C8ABAD-B269-45FB-974C-92304B3DA4DF}" type="pres">
      <dgm:prSet presAssocID="{4C764BEE-14C8-48BC-8F64-6DBA89863CD7}" presName="topConnNode2" presStyleLbl="node4" presStyleIdx="0" presStyleCnt="0"/>
      <dgm:spPr/>
    </dgm:pt>
    <dgm:pt modelId="{C2F45993-C2BA-4752-9B46-02F53D93C15E}" type="pres">
      <dgm:prSet presAssocID="{4C764BEE-14C8-48BC-8F64-6DBA89863CD7}" presName="hierChild4" presStyleCnt="0"/>
      <dgm:spPr/>
    </dgm:pt>
    <dgm:pt modelId="{FE775A7D-E130-4835-8B5B-B0FF4F6E103B}" type="pres">
      <dgm:prSet presAssocID="{4C764BEE-14C8-48BC-8F64-6DBA89863CD7}" presName="hierChild5" presStyleCnt="0"/>
      <dgm:spPr/>
    </dgm:pt>
    <dgm:pt modelId="{7CA3853A-173E-4C94-B031-F15A709F2C95}" type="pres">
      <dgm:prSet presAssocID="{42E7C8AA-F1B7-46F9-A9C6-CBB0126D4922}" presName="hierChild5" presStyleCnt="0"/>
      <dgm:spPr/>
    </dgm:pt>
    <dgm:pt modelId="{EE29BD1A-3601-4A93-8DA3-353737EE74C3}" type="pres">
      <dgm:prSet presAssocID="{A09A4F98-E770-4A93-A68B-6806F4DFE093}" presName="Name28" presStyleLbl="parChTrans1D3" presStyleIdx="1" presStyleCnt="2"/>
      <dgm:spPr/>
    </dgm:pt>
    <dgm:pt modelId="{58E88E05-31BA-47EA-B8C0-1BA82AE326A0}" type="pres">
      <dgm:prSet presAssocID="{C5D63D75-B527-4AA6-89A4-FAB1137D81CF}" presName="hierRoot2" presStyleCnt="0">
        <dgm:presLayoutVars>
          <dgm:hierBranch val="init"/>
        </dgm:presLayoutVars>
      </dgm:prSet>
      <dgm:spPr/>
    </dgm:pt>
    <dgm:pt modelId="{F56BC467-871F-4BE8-873B-DC4005118E3F}" type="pres">
      <dgm:prSet presAssocID="{C5D63D75-B527-4AA6-89A4-FAB1137D81CF}" presName="rootComposite2" presStyleCnt="0"/>
      <dgm:spPr/>
    </dgm:pt>
    <dgm:pt modelId="{1A85A9B9-14D0-41EE-9AA7-67D3E9B5A72D}" type="pres">
      <dgm:prSet presAssocID="{C5D63D75-B527-4AA6-89A4-FAB1137D81CF}" presName="rootText2" presStyleLbl="alignAcc1" presStyleIdx="0" presStyleCnt="0">
        <dgm:presLayoutVars>
          <dgm:chPref val="3"/>
        </dgm:presLayoutVars>
      </dgm:prSet>
      <dgm:spPr/>
    </dgm:pt>
    <dgm:pt modelId="{E17FD086-FA86-49BE-A14A-C459BBE15AE4}" type="pres">
      <dgm:prSet presAssocID="{C5D63D75-B527-4AA6-89A4-FAB1137D81CF}" presName="topArc2" presStyleLbl="parChTrans1D1" presStyleIdx="14" presStyleCnt="20"/>
      <dgm:spPr/>
    </dgm:pt>
    <dgm:pt modelId="{199C2B2A-1852-4666-9377-23BFAEBF4AE0}" type="pres">
      <dgm:prSet presAssocID="{C5D63D75-B527-4AA6-89A4-FAB1137D81CF}" presName="bottomArc2" presStyleLbl="parChTrans1D1" presStyleIdx="15" presStyleCnt="20"/>
      <dgm:spPr/>
    </dgm:pt>
    <dgm:pt modelId="{D7308CC2-DAAC-47E5-B191-F890512F5959}" type="pres">
      <dgm:prSet presAssocID="{C5D63D75-B527-4AA6-89A4-FAB1137D81CF}" presName="topConnNode2" presStyleLbl="node3" presStyleIdx="0" presStyleCnt="0"/>
      <dgm:spPr/>
    </dgm:pt>
    <dgm:pt modelId="{6B9AB15F-7F1E-49F8-BD56-DFD3B48C0DC8}" type="pres">
      <dgm:prSet presAssocID="{C5D63D75-B527-4AA6-89A4-FAB1137D81CF}" presName="hierChild4" presStyleCnt="0"/>
      <dgm:spPr/>
    </dgm:pt>
    <dgm:pt modelId="{FCBA1326-3B4D-412E-AE7E-C361AA32DAA9}" type="pres">
      <dgm:prSet presAssocID="{41B4875B-CC00-42B7-8B1C-AC555CEABCE8}" presName="Name28" presStyleLbl="parChTrans1D4" presStyleIdx="2" presStyleCnt="4"/>
      <dgm:spPr/>
    </dgm:pt>
    <dgm:pt modelId="{98EF354B-0552-43EE-8288-845534A65281}" type="pres">
      <dgm:prSet presAssocID="{10090A4D-8A18-45C8-B20A-0C80C90DC14A}" presName="hierRoot2" presStyleCnt="0">
        <dgm:presLayoutVars>
          <dgm:hierBranch val="init"/>
        </dgm:presLayoutVars>
      </dgm:prSet>
      <dgm:spPr/>
    </dgm:pt>
    <dgm:pt modelId="{D5E81E88-7AC2-458A-B6E0-CB3056C41172}" type="pres">
      <dgm:prSet presAssocID="{10090A4D-8A18-45C8-B20A-0C80C90DC14A}" presName="rootComposite2" presStyleCnt="0"/>
      <dgm:spPr/>
    </dgm:pt>
    <dgm:pt modelId="{8355185D-FF75-46B1-BC96-9BD3CEC50F44}" type="pres">
      <dgm:prSet presAssocID="{10090A4D-8A18-45C8-B20A-0C80C90DC14A}" presName="rootText2" presStyleLbl="alignAcc1" presStyleIdx="0" presStyleCnt="0">
        <dgm:presLayoutVars>
          <dgm:chPref val="3"/>
        </dgm:presLayoutVars>
      </dgm:prSet>
      <dgm:spPr/>
    </dgm:pt>
    <dgm:pt modelId="{DD5144C3-D04A-43D9-A12A-4C8D538F0CAC}" type="pres">
      <dgm:prSet presAssocID="{10090A4D-8A18-45C8-B20A-0C80C90DC14A}" presName="topArc2" presStyleLbl="parChTrans1D1" presStyleIdx="16" presStyleCnt="20"/>
      <dgm:spPr/>
    </dgm:pt>
    <dgm:pt modelId="{2AB7FDD0-A231-4457-B053-76AEC83D77BD}" type="pres">
      <dgm:prSet presAssocID="{10090A4D-8A18-45C8-B20A-0C80C90DC14A}" presName="bottomArc2" presStyleLbl="parChTrans1D1" presStyleIdx="17" presStyleCnt="20"/>
      <dgm:spPr/>
    </dgm:pt>
    <dgm:pt modelId="{722F6896-F0A1-4618-B2E9-7A3CD5CA8483}" type="pres">
      <dgm:prSet presAssocID="{10090A4D-8A18-45C8-B20A-0C80C90DC14A}" presName="topConnNode2" presStyleLbl="node4" presStyleIdx="0" presStyleCnt="0"/>
      <dgm:spPr/>
    </dgm:pt>
    <dgm:pt modelId="{3F432E94-20D9-4F35-B0C3-7E420FD322CE}" type="pres">
      <dgm:prSet presAssocID="{10090A4D-8A18-45C8-B20A-0C80C90DC14A}" presName="hierChild4" presStyleCnt="0"/>
      <dgm:spPr/>
    </dgm:pt>
    <dgm:pt modelId="{E34C28DB-4AB0-450F-BB81-5B8655C29208}" type="pres">
      <dgm:prSet presAssocID="{10090A4D-8A18-45C8-B20A-0C80C90DC14A}" presName="hierChild5" presStyleCnt="0"/>
      <dgm:spPr/>
    </dgm:pt>
    <dgm:pt modelId="{00F6D3A7-9564-4F87-88B4-E2A7CA8C1D8D}" type="pres">
      <dgm:prSet presAssocID="{004D76E0-953E-4ACE-B9DD-BD51E9FDAD03}" presName="Name28" presStyleLbl="parChTrans1D4" presStyleIdx="3" presStyleCnt="4"/>
      <dgm:spPr/>
    </dgm:pt>
    <dgm:pt modelId="{F3F68AF7-1343-4030-8F01-D1249790A441}" type="pres">
      <dgm:prSet presAssocID="{5BE7EDB8-AF73-40DF-9CBA-01DA1D1C4627}" presName="hierRoot2" presStyleCnt="0">
        <dgm:presLayoutVars>
          <dgm:hierBranch val="init"/>
        </dgm:presLayoutVars>
      </dgm:prSet>
      <dgm:spPr/>
    </dgm:pt>
    <dgm:pt modelId="{33A4BE5A-D5EE-4C01-9C8F-B1CF4D2E78B6}" type="pres">
      <dgm:prSet presAssocID="{5BE7EDB8-AF73-40DF-9CBA-01DA1D1C4627}" presName="rootComposite2" presStyleCnt="0"/>
      <dgm:spPr/>
    </dgm:pt>
    <dgm:pt modelId="{7D7F0A95-EFFA-4F25-97E2-D0B8F9FB6B92}" type="pres">
      <dgm:prSet presAssocID="{5BE7EDB8-AF73-40DF-9CBA-01DA1D1C4627}" presName="rootText2" presStyleLbl="alignAcc1" presStyleIdx="0" presStyleCnt="0">
        <dgm:presLayoutVars>
          <dgm:chPref val="3"/>
        </dgm:presLayoutVars>
      </dgm:prSet>
      <dgm:spPr/>
    </dgm:pt>
    <dgm:pt modelId="{85531CE6-E642-4489-B667-CF21417D79EB}" type="pres">
      <dgm:prSet presAssocID="{5BE7EDB8-AF73-40DF-9CBA-01DA1D1C4627}" presName="topArc2" presStyleLbl="parChTrans1D1" presStyleIdx="18" presStyleCnt="20"/>
      <dgm:spPr/>
    </dgm:pt>
    <dgm:pt modelId="{14AE25D6-7C9E-4C1C-8A7C-C6CA11A4B5F4}" type="pres">
      <dgm:prSet presAssocID="{5BE7EDB8-AF73-40DF-9CBA-01DA1D1C4627}" presName="bottomArc2" presStyleLbl="parChTrans1D1" presStyleIdx="19" presStyleCnt="20"/>
      <dgm:spPr/>
    </dgm:pt>
    <dgm:pt modelId="{169ABEE2-D86E-4787-A6B6-1F3E93AE34DF}" type="pres">
      <dgm:prSet presAssocID="{5BE7EDB8-AF73-40DF-9CBA-01DA1D1C4627}" presName="topConnNode2" presStyleLbl="node4" presStyleIdx="0" presStyleCnt="0"/>
      <dgm:spPr/>
    </dgm:pt>
    <dgm:pt modelId="{BE415C70-9B3E-40F2-B880-657167F02421}" type="pres">
      <dgm:prSet presAssocID="{5BE7EDB8-AF73-40DF-9CBA-01DA1D1C4627}" presName="hierChild4" presStyleCnt="0"/>
      <dgm:spPr/>
    </dgm:pt>
    <dgm:pt modelId="{737C8B1E-6303-416E-982D-C290D0DF2826}" type="pres">
      <dgm:prSet presAssocID="{5BE7EDB8-AF73-40DF-9CBA-01DA1D1C4627}" presName="hierChild5" presStyleCnt="0"/>
      <dgm:spPr/>
    </dgm:pt>
    <dgm:pt modelId="{2792365B-5040-4AD7-83D6-00B851CAC72C}" type="pres">
      <dgm:prSet presAssocID="{C5D63D75-B527-4AA6-89A4-FAB1137D81CF}" presName="hierChild5" presStyleCnt="0"/>
      <dgm:spPr/>
    </dgm:pt>
    <dgm:pt modelId="{D2E8F843-2260-4014-B07B-CFB568ED6AA9}" type="pres">
      <dgm:prSet presAssocID="{A27EEEEE-6A96-441F-A46C-940E106C0AEC}" presName="hierChild5" presStyleCnt="0"/>
      <dgm:spPr/>
    </dgm:pt>
    <dgm:pt modelId="{DE365187-A8CE-41B1-B2E7-911BB54C70B4}" type="pres">
      <dgm:prSet presAssocID="{245124D6-99F4-4A2F-B500-82B17F0A1423}" presName="hierChild3" presStyleCnt="0"/>
      <dgm:spPr/>
    </dgm:pt>
  </dgm:ptLst>
  <dgm:cxnLst>
    <dgm:cxn modelId="{061A0C03-5825-466A-89C2-B256F8F85B91}" type="presOf" srcId="{C5D63D75-B527-4AA6-89A4-FAB1137D81CF}" destId="{1A85A9B9-14D0-41EE-9AA7-67D3E9B5A72D}" srcOrd="0" destOrd="0" presId="urn:microsoft.com/office/officeart/2008/layout/HalfCircleOrganizationChart"/>
    <dgm:cxn modelId="{CEBE5906-6748-4DBB-817E-7D512870712C}" type="presOf" srcId="{245124D6-99F4-4A2F-B500-82B17F0A1423}" destId="{547067DA-A2A9-400E-955C-F6BAC0305BC6}" srcOrd="1" destOrd="0" presId="urn:microsoft.com/office/officeart/2008/layout/HalfCircleOrganizationChart"/>
    <dgm:cxn modelId="{6A4EA717-9F0E-4723-868B-20D3CB45DB41}" type="presOf" srcId="{4C937AF8-51AA-453C-A27C-1ABBC9CD37FB}" destId="{B7B5C123-3204-4FD3-B819-CD709696D776}" srcOrd="0" destOrd="0" presId="urn:microsoft.com/office/officeart/2008/layout/HalfCircleOrganizationChart"/>
    <dgm:cxn modelId="{B896F41F-ACEA-4D0F-82AE-47E3E81ADB96}" type="presOf" srcId="{42E7C8AA-F1B7-46F9-A9C6-CBB0126D4922}" destId="{1EA80397-4C71-4191-8745-C86A92A32197}" srcOrd="1" destOrd="0" presId="urn:microsoft.com/office/officeart/2008/layout/HalfCircleOrganizationChart"/>
    <dgm:cxn modelId="{8F545F24-9B17-43C8-A035-1604B903FE02}" type="presOf" srcId="{004D76E0-953E-4ACE-B9DD-BD51E9FDAD03}" destId="{00F6D3A7-9564-4F87-88B4-E2A7CA8C1D8D}" srcOrd="0" destOrd="0" presId="urn:microsoft.com/office/officeart/2008/layout/HalfCircleOrganizationChart"/>
    <dgm:cxn modelId="{A12AF627-3AEF-4D0E-8427-EA1A3E612DA9}" type="presOf" srcId="{245124D6-99F4-4A2F-B500-82B17F0A1423}" destId="{C267CBE2-DCCE-45A8-9C72-2E9212E18ADB}" srcOrd="0" destOrd="0" presId="urn:microsoft.com/office/officeart/2008/layout/HalfCircleOrganizationChart"/>
    <dgm:cxn modelId="{8AC4A02B-18CC-46A7-853F-FE5C1BDF9BD8}" type="presOf" srcId="{C31F2F8E-F23F-4A18-8922-5986E71AAE71}" destId="{DF943AB2-319A-48EB-A110-D42F3AAA2C59}" srcOrd="1" destOrd="0" presId="urn:microsoft.com/office/officeart/2008/layout/HalfCircleOrganizationChart"/>
    <dgm:cxn modelId="{3CB76F3F-EAEE-46BE-9816-F1E0D299EED1}" type="presOf" srcId="{BCAFD768-081F-4288-B4E8-C2BC426DDE1F}" destId="{7DBAA347-9494-447E-AA3C-E9AB81D6BA51}" srcOrd="0" destOrd="0" presId="urn:microsoft.com/office/officeart/2008/layout/HalfCircleOrganizationChart"/>
    <dgm:cxn modelId="{9B8A555C-2018-4A17-8A91-EBEE570856DB}" srcId="{A27EEEEE-6A96-441F-A46C-940E106C0AEC}" destId="{42E7C8AA-F1B7-46F9-A9C6-CBB0126D4922}" srcOrd="0" destOrd="0" parTransId="{4F3AD895-26D9-4E59-ACE4-1FEAFD3300BB}" sibTransId="{75DB31F3-9D26-4647-9DD0-07ED946D8CA3}"/>
    <dgm:cxn modelId="{5BA8A641-EDC1-4C1C-8A78-AE13CB2E5BBE}" type="presOf" srcId="{8F3ED272-A54F-419E-9526-1017D482A5F5}" destId="{7AF94BD0-7931-4E35-A10E-978021E632D9}" srcOrd="0" destOrd="0" presId="urn:microsoft.com/office/officeart/2008/layout/HalfCircleOrganizationChart"/>
    <dgm:cxn modelId="{34C97E43-5FE5-45B1-8E55-50C5EF680C75}" type="presOf" srcId="{5BE7EDB8-AF73-40DF-9CBA-01DA1D1C4627}" destId="{7D7F0A95-EFFA-4F25-97E2-D0B8F9FB6B92}" srcOrd="0" destOrd="0" presId="urn:microsoft.com/office/officeart/2008/layout/HalfCircleOrganizationChart"/>
    <dgm:cxn modelId="{27344246-B15A-4D69-9B16-C459EEF2750C}" type="presOf" srcId="{10090A4D-8A18-45C8-B20A-0C80C90DC14A}" destId="{722F6896-F0A1-4618-B2E9-7A3CD5CA8483}" srcOrd="1" destOrd="0" presId="urn:microsoft.com/office/officeart/2008/layout/HalfCircleOrganizationChart"/>
    <dgm:cxn modelId="{D75C4D46-0DA3-420C-9163-5FD13899F278}" srcId="{245124D6-99F4-4A2F-B500-82B17F0A1423}" destId="{C31F2F8E-F23F-4A18-8922-5986E71AAE71}" srcOrd="1" destOrd="0" parTransId="{AF3E8173-9CB5-43CB-B8D3-D0CB2A2BCA98}" sibTransId="{BD0440CE-253C-43AA-B15A-A62BA52CDB42}"/>
    <dgm:cxn modelId="{814A2367-DBBF-4D2D-B134-C36DDA197441}" type="presOf" srcId="{53C53195-0E2B-4E80-B11D-67FE561253B2}" destId="{BDD6E189-2CA4-43F7-9604-C2E98EC96E18}" srcOrd="0" destOrd="0" presId="urn:microsoft.com/office/officeart/2008/layout/HalfCircleOrganizationChart"/>
    <dgm:cxn modelId="{66D38967-5575-4D17-A248-EB0F2E9DED36}" type="presOf" srcId="{DBBD202A-1A87-4D66-B6D4-2FBDB5B4C209}" destId="{6B0DB398-C405-4692-9EB1-A15CEE965A09}" srcOrd="1" destOrd="0" presId="urn:microsoft.com/office/officeart/2008/layout/HalfCircleOrganizationChart"/>
    <dgm:cxn modelId="{36AE7D49-F21E-4F43-B293-17755B6E595B}" srcId="{A27EEEEE-6A96-441F-A46C-940E106C0AEC}" destId="{C5D63D75-B527-4AA6-89A4-FAB1137D81CF}" srcOrd="1" destOrd="0" parTransId="{A09A4F98-E770-4A93-A68B-6806F4DFE093}" sibTransId="{04F12139-02E8-43D2-849B-5CBC6DC00CCB}"/>
    <dgm:cxn modelId="{FEE5E36C-6BC0-4999-8A8F-F533826133DC}" type="presOf" srcId="{4C937AF8-51AA-453C-A27C-1ABBC9CD37FB}" destId="{CFA9ABA9-555D-4A29-8F17-913E126AE2C5}" srcOrd="1" destOrd="0" presId="urn:microsoft.com/office/officeart/2008/layout/HalfCircleOrganizationChart"/>
    <dgm:cxn modelId="{3E0EF750-544D-4187-B759-09070978B608}" type="presOf" srcId="{A27EEEEE-6A96-441F-A46C-940E106C0AEC}" destId="{CB368A8A-8058-4191-84DA-1794682EDF2B}" srcOrd="0" destOrd="0" presId="urn:microsoft.com/office/officeart/2008/layout/HalfCircleOrganizationChart"/>
    <dgm:cxn modelId="{CCD59C77-124E-4977-914E-3E82DD978C1F}" srcId="{C5D63D75-B527-4AA6-89A4-FAB1137D81CF}" destId="{10090A4D-8A18-45C8-B20A-0C80C90DC14A}" srcOrd="0" destOrd="0" parTransId="{41B4875B-CC00-42B7-8B1C-AC555CEABCE8}" sibTransId="{A6E783BA-AB22-42AC-A934-A70AABD70E30}"/>
    <dgm:cxn modelId="{45E5B77C-C98A-4991-B6C9-3F6940E95F78}" srcId="{245124D6-99F4-4A2F-B500-82B17F0A1423}" destId="{4C937AF8-51AA-453C-A27C-1ABBC9CD37FB}" srcOrd="0" destOrd="0" parTransId="{D8BD7D76-5018-4634-A654-9C35A9271511}" sibTransId="{D74729BE-5679-4F16-A255-037DB5E2CF72}"/>
    <dgm:cxn modelId="{F98E4D82-3659-4399-864B-25C52D65EE9F}" type="presOf" srcId="{4C764BEE-14C8-48BC-8F64-6DBA89863CD7}" destId="{1070A633-7D18-4A0D-A4BD-41ABDD565BB7}" srcOrd="0" destOrd="0" presId="urn:microsoft.com/office/officeart/2008/layout/HalfCircleOrganizationChart"/>
    <dgm:cxn modelId="{76DFE288-92FE-4D12-8074-59C88565C477}" type="presOf" srcId="{42E7C8AA-F1B7-46F9-A9C6-CBB0126D4922}" destId="{7C15E809-E4B8-4FB2-94BB-93B005A21301}" srcOrd="0" destOrd="0" presId="urn:microsoft.com/office/officeart/2008/layout/HalfCircleOrganizationChart"/>
    <dgm:cxn modelId="{65373A8A-FCF0-4F3E-AE84-55784C3F0D5A}" srcId="{C5D63D75-B527-4AA6-89A4-FAB1137D81CF}" destId="{5BE7EDB8-AF73-40DF-9CBA-01DA1D1C4627}" srcOrd="1" destOrd="0" parTransId="{004D76E0-953E-4ACE-B9DD-BD51E9FDAD03}" sibTransId="{695454FB-6B46-45DF-9CCB-36232A405309}"/>
    <dgm:cxn modelId="{4047DC8F-34D5-48BF-9556-F71061448B51}" type="presOf" srcId="{AF3E8173-9CB5-43CB-B8D3-D0CB2A2BCA98}" destId="{41507659-C6B8-4808-B44B-6224805E193F}" srcOrd="0" destOrd="0" presId="urn:microsoft.com/office/officeart/2008/layout/HalfCircleOrganizationChart"/>
    <dgm:cxn modelId="{9E89D490-E956-410A-BE2B-B745DC6FA59F}" srcId="{42E7C8AA-F1B7-46F9-A9C6-CBB0126D4922}" destId="{DBBD202A-1A87-4D66-B6D4-2FBDB5B4C209}" srcOrd="0" destOrd="0" parTransId="{8F3ED272-A54F-419E-9526-1017D482A5F5}" sibTransId="{33CF7675-F3FE-4398-8892-224E2EE8B4B0}"/>
    <dgm:cxn modelId="{EF600794-28A3-4D5D-92FD-7E5505550E9E}" type="presOf" srcId="{C5D63D75-B527-4AA6-89A4-FAB1137D81CF}" destId="{D7308CC2-DAAC-47E5-B191-F890512F5959}" srcOrd="1" destOrd="0" presId="urn:microsoft.com/office/officeart/2008/layout/HalfCircleOrganizationChart"/>
    <dgm:cxn modelId="{9B72FA9F-4107-443B-A173-73E7217382AD}" type="presOf" srcId="{A09A4F98-E770-4A93-A68B-6806F4DFE093}" destId="{EE29BD1A-3601-4A93-8DA3-353737EE74C3}" srcOrd="0" destOrd="0" presId="urn:microsoft.com/office/officeart/2008/layout/HalfCircleOrganizationChart"/>
    <dgm:cxn modelId="{10C5EBAF-1522-49D4-A28E-59EEE862DB8A}" srcId="{42E7C8AA-F1B7-46F9-A9C6-CBB0126D4922}" destId="{4C764BEE-14C8-48BC-8F64-6DBA89863CD7}" srcOrd="1" destOrd="0" parTransId="{BCAFD768-081F-4288-B4E8-C2BC426DDE1F}" sibTransId="{CF3CB80E-EDEE-4B28-801E-51D76DB14E5F}"/>
    <dgm:cxn modelId="{D40B79B1-D950-4BD8-A293-1E4EDE349D35}" type="presOf" srcId="{A27EEEEE-6A96-441F-A46C-940E106C0AEC}" destId="{31BF9CEE-BFA1-40B5-83CE-911113263C45}" srcOrd="1" destOrd="0" presId="urn:microsoft.com/office/officeart/2008/layout/HalfCircleOrganizationChart"/>
    <dgm:cxn modelId="{228FECB5-88E1-43AC-91E1-5C07AD1FEFC6}" type="presOf" srcId="{41B4875B-CC00-42B7-8B1C-AC555CEABCE8}" destId="{FCBA1326-3B4D-412E-AE7E-C361AA32DAA9}" srcOrd="0" destOrd="0" presId="urn:microsoft.com/office/officeart/2008/layout/HalfCircleOrganizationChart"/>
    <dgm:cxn modelId="{72D24BB6-FB1C-4E6C-A66B-B1198595D105}" type="presOf" srcId="{10090A4D-8A18-45C8-B20A-0C80C90DC14A}" destId="{8355185D-FF75-46B1-BC96-9BD3CEC50F44}" srcOrd="0" destOrd="0" presId="urn:microsoft.com/office/officeart/2008/layout/HalfCircleOrganizationChart"/>
    <dgm:cxn modelId="{E96F40B7-21A9-4721-BA4A-BC34EAAA5512}" type="presOf" srcId="{4C764BEE-14C8-48BC-8F64-6DBA89863CD7}" destId="{55C8ABAD-B269-45FB-974C-92304B3DA4DF}" srcOrd="1" destOrd="0" presId="urn:microsoft.com/office/officeart/2008/layout/HalfCircleOrganizationChart"/>
    <dgm:cxn modelId="{FFE075C5-8024-4E64-99F3-AD298FFF7C44}" type="presOf" srcId="{4F3AD895-26D9-4E59-ACE4-1FEAFD3300BB}" destId="{5936838A-936E-46FB-9941-5A5ABDF11DAF}" srcOrd="0" destOrd="0" presId="urn:microsoft.com/office/officeart/2008/layout/HalfCircleOrganizationChart"/>
    <dgm:cxn modelId="{50053FCE-1956-4F91-993B-CABD4E220ABE}" type="presOf" srcId="{DBBD202A-1A87-4D66-B6D4-2FBDB5B4C209}" destId="{36125478-190A-4C3C-BD58-291747ABB26B}" srcOrd="0" destOrd="0" presId="urn:microsoft.com/office/officeart/2008/layout/HalfCircleOrganizationChart"/>
    <dgm:cxn modelId="{69C31BD4-C429-45AB-B91A-8C8B37C70790}" type="presOf" srcId="{D8BD7D76-5018-4634-A654-9C35A9271511}" destId="{58457513-F6E7-4DAC-B895-550B4448833F}" srcOrd="0" destOrd="0" presId="urn:microsoft.com/office/officeart/2008/layout/HalfCircleOrganizationChart"/>
    <dgm:cxn modelId="{0B2A0CD8-FC63-4BC3-8390-FC850E959E63}" type="presOf" srcId="{03B754E0-A746-4412-AB68-B5CC11CC8303}" destId="{B07835C0-349D-4087-A357-AEC5B6347940}" srcOrd="0" destOrd="0" presId="urn:microsoft.com/office/officeart/2008/layout/HalfCircleOrganizationChart"/>
    <dgm:cxn modelId="{C04E28E4-1463-4C58-B010-6F13E974498C}" srcId="{245124D6-99F4-4A2F-B500-82B17F0A1423}" destId="{A27EEEEE-6A96-441F-A46C-940E106C0AEC}" srcOrd="2" destOrd="0" parTransId="{03B754E0-A746-4412-AB68-B5CC11CC8303}" sibTransId="{982C4B42-E9E5-414F-9E94-2F25F6E0F118}"/>
    <dgm:cxn modelId="{BED769EA-A4BA-446B-8946-6BB51AADC4A4}" type="presOf" srcId="{C31F2F8E-F23F-4A18-8922-5986E71AAE71}" destId="{15CD4CC2-7464-4831-A44B-A23FD95119FE}" srcOrd="0" destOrd="0" presId="urn:microsoft.com/office/officeart/2008/layout/HalfCircleOrganizationChart"/>
    <dgm:cxn modelId="{A728E8FA-9314-4A7E-BCB8-B8E67CF246BA}" srcId="{53C53195-0E2B-4E80-B11D-67FE561253B2}" destId="{245124D6-99F4-4A2F-B500-82B17F0A1423}" srcOrd="0" destOrd="0" parTransId="{1471EEB0-5637-475F-AF53-D5BD25357D95}" sibTransId="{624FB5F3-9168-41FE-971B-AADD22B518A8}"/>
    <dgm:cxn modelId="{9A64EAFA-4875-478C-9DDF-90AD175D2CAE}" type="presOf" srcId="{5BE7EDB8-AF73-40DF-9CBA-01DA1D1C4627}" destId="{169ABEE2-D86E-4787-A6B6-1F3E93AE34DF}" srcOrd="1" destOrd="0" presId="urn:microsoft.com/office/officeart/2008/layout/HalfCircleOrganizationChart"/>
    <dgm:cxn modelId="{AC3BB48B-7305-49D4-96DC-AEE357CA3EA9}" type="presParOf" srcId="{BDD6E189-2CA4-43F7-9604-C2E98EC96E18}" destId="{D37B4E4C-C627-484D-A6F5-6F5CF3CF9EF3}" srcOrd="0" destOrd="0" presId="urn:microsoft.com/office/officeart/2008/layout/HalfCircleOrganizationChart"/>
    <dgm:cxn modelId="{6C2AE1DF-591D-42DC-8AC7-D229D615FF08}" type="presParOf" srcId="{D37B4E4C-C627-484D-A6F5-6F5CF3CF9EF3}" destId="{157F5357-F631-4E7E-81D7-B42B4D16918D}" srcOrd="0" destOrd="0" presId="urn:microsoft.com/office/officeart/2008/layout/HalfCircleOrganizationChart"/>
    <dgm:cxn modelId="{6D6095FE-C746-49E3-9C06-BB202B3AA916}" type="presParOf" srcId="{157F5357-F631-4E7E-81D7-B42B4D16918D}" destId="{C267CBE2-DCCE-45A8-9C72-2E9212E18ADB}" srcOrd="0" destOrd="0" presId="urn:microsoft.com/office/officeart/2008/layout/HalfCircleOrganizationChart"/>
    <dgm:cxn modelId="{5BC23A2E-18EA-45A2-BD2B-A5B0FB4C9DC9}" type="presParOf" srcId="{157F5357-F631-4E7E-81D7-B42B4D16918D}" destId="{66F177FC-8FF2-4C70-8146-265F17F81405}" srcOrd="1" destOrd="0" presId="urn:microsoft.com/office/officeart/2008/layout/HalfCircleOrganizationChart"/>
    <dgm:cxn modelId="{41B96199-47FB-41E4-B4A3-2EFAF88F7983}" type="presParOf" srcId="{157F5357-F631-4E7E-81D7-B42B4D16918D}" destId="{E0963CE2-B436-4419-BBD5-AEE08DE81CCA}" srcOrd="2" destOrd="0" presId="urn:microsoft.com/office/officeart/2008/layout/HalfCircleOrganizationChart"/>
    <dgm:cxn modelId="{99F8C9D7-DFFE-463B-928D-731C4A6C7559}" type="presParOf" srcId="{157F5357-F631-4E7E-81D7-B42B4D16918D}" destId="{547067DA-A2A9-400E-955C-F6BAC0305BC6}" srcOrd="3" destOrd="0" presId="urn:microsoft.com/office/officeart/2008/layout/HalfCircleOrganizationChart"/>
    <dgm:cxn modelId="{59400C8E-7094-4BEC-AF22-3F266099474B}" type="presParOf" srcId="{D37B4E4C-C627-484D-A6F5-6F5CF3CF9EF3}" destId="{6540AED0-4265-427C-9EEB-BEFA070E9188}" srcOrd="1" destOrd="0" presId="urn:microsoft.com/office/officeart/2008/layout/HalfCircleOrganizationChart"/>
    <dgm:cxn modelId="{D85CAF3D-3BB7-4B59-AA31-35DFF58FC5FB}" type="presParOf" srcId="{6540AED0-4265-427C-9EEB-BEFA070E9188}" destId="{58457513-F6E7-4DAC-B895-550B4448833F}" srcOrd="0" destOrd="0" presId="urn:microsoft.com/office/officeart/2008/layout/HalfCircleOrganizationChart"/>
    <dgm:cxn modelId="{07430BA0-269F-4286-858A-87F4E5B6A96A}" type="presParOf" srcId="{6540AED0-4265-427C-9EEB-BEFA070E9188}" destId="{B22EB1BC-A80E-484D-AA7A-88F1C74B1C2A}" srcOrd="1" destOrd="0" presId="urn:microsoft.com/office/officeart/2008/layout/HalfCircleOrganizationChart"/>
    <dgm:cxn modelId="{22A78C99-E2B7-4956-9A65-C26851FE864A}" type="presParOf" srcId="{B22EB1BC-A80E-484D-AA7A-88F1C74B1C2A}" destId="{3EDAD5D3-D037-4BE1-AB99-81551FF96DCE}" srcOrd="0" destOrd="0" presId="urn:microsoft.com/office/officeart/2008/layout/HalfCircleOrganizationChart"/>
    <dgm:cxn modelId="{35DC08AC-73B6-42C6-AE82-DB16AACF257E}" type="presParOf" srcId="{3EDAD5D3-D037-4BE1-AB99-81551FF96DCE}" destId="{B7B5C123-3204-4FD3-B819-CD709696D776}" srcOrd="0" destOrd="0" presId="urn:microsoft.com/office/officeart/2008/layout/HalfCircleOrganizationChart"/>
    <dgm:cxn modelId="{31855B19-28BC-4903-B192-F18B03179BA5}" type="presParOf" srcId="{3EDAD5D3-D037-4BE1-AB99-81551FF96DCE}" destId="{9B1D5313-8FFB-4956-A286-3902CA5BB208}" srcOrd="1" destOrd="0" presId="urn:microsoft.com/office/officeart/2008/layout/HalfCircleOrganizationChart"/>
    <dgm:cxn modelId="{7FEDFBB6-DD01-4FE1-A615-1A3C58768D3C}" type="presParOf" srcId="{3EDAD5D3-D037-4BE1-AB99-81551FF96DCE}" destId="{ED645A54-E0E7-4F39-B4A8-589647DC26E8}" srcOrd="2" destOrd="0" presId="urn:microsoft.com/office/officeart/2008/layout/HalfCircleOrganizationChart"/>
    <dgm:cxn modelId="{D3041C40-88FE-4219-9517-C52EBD735B78}" type="presParOf" srcId="{3EDAD5D3-D037-4BE1-AB99-81551FF96DCE}" destId="{CFA9ABA9-555D-4A29-8F17-913E126AE2C5}" srcOrd="3" destOrd="0" presId="urn:microsoft.com/office/officeart/2008/layout/HalfCircleOrganizationChart"/>
    <dgm:cxn modelId="{9E502DD6-ED81-42B3-8E85-C1EF8EDA76BB}" type="presParOf" srcId="{B22EB1BC-A80E-484D-AA7A-88F1C74B1C2A}" destId="{560CD52B-B5C5-4E30-A154-8BB414EDDC29}" srcOrd="1" destOrd="0" presId="urn:microsoft.com/office/officeart/2008/layout/HalfCircleOrganizationChart"/>
    <dgm:cxn modelId="{152BA97E-6F83-497B-98AA-D17510C78415}" type="presParOf" srcId="{B22EB1BC-A80E-484D-AA7A-88F1C74B1C2A}" destId="{19C85B85-AEA0-420E-8A86-C6322668E527}" srcOrd="2" destOrd="0" presId="urn:microsoft.com/office/officeart/2008/layout/HalfCircleOrganizationChart"/>
    <dgm:cxn modelId="{D0BD44C9-83AD-4B18-A224-A6BBDAC077F5}" type="presParOf" srcId="{6540AED0-4265-427C-9EEB-BEFA070E9188}" destId="{41507659-C6B8-4808-B44B-6224805E193F}" srcOrd="2" destOrd="0" presId="urn:microsoft.com/office/officeart/2008/layout/HalfCircleOrganizationChart"/>
    <dgm:cxn modelId="{E9C97642-8839-440C-9065-4FC2D5FAF121}" type="presParOf" srcId="{6540AED0-4265-427C-9EEB-BEFA070E9188}" destId="{5537F3FD-9367-455A-8AD7-4A2E73CC0CC6}" srcOrd="3" destOrd="0" presId="urn:microsoft.com/office/officeart/2008/layout/HalfCircleOrganizationChart"/>
    <dgm:cxn modelId="{AA59289D-EE21-4379-A191-7FB67F24FEDE}" type="presParOf" srcId="{5537F3FD-9367-455A-8AD7-4A2E73CC0CC6}" destId="{7480EC94-0B68-422E-BEEB-B06FC9F0F8B7}" srcOrd="0" destOrd="0" presId="urn:microsoft.com/office/officeart/2008/layout/HalfCircleOrganizationChart"/>
    <dgm:cxn modelId="{80EE73D7-DC8E-4329-91A9-30EF2DC34342}" type="presParOf" srcId="{7480EC94-0B68-422E-BEEB-B06FC9F0F8B7}" destId="{15CD4CC2-7464-4831-A44B-A23FD95119FE}" srcOrd="0" destOrd="0" presId="urn:microsoft.com/office/officeart/2008/layout/HalfCircleOrganizationChart"/>
    <dgm:cxn modelId="{6E74C3E4-F81D-4F73-A228-2B0C0638B921}" type="presParOf" srcId="{7480EC94-0B68-422E-BEEB-B06FC9F0F8B7}" destId="{63582563-4CE2-485B-965F-24BDEA55DE1D}" srcOrd="1" destOrd="0" presId="urn:microsoft.com/office/officeart/2008/layout/HalfCircleOrganizationChart"/>
    <dgm:cxn modelId="{D027620B-2653-42F5-8ED8-98139BC7D93C}" type="presParOf" srcId="{7480EC94-0B68-422E-BEEB-B06FC9F0F8B7}" destId="{2A95D97F-CB73-4349-BD5A-A40723DC2966}" srcOrd="2" destOrd="0" presId="urn:microsoft.com/office/officeart/2008/layout/HalfCircleOrganizationChart"/>
    <dgm:cxn modelId="{ADFA280D-40CE-4613-9E6F-97BEC07E19FE}" type="presParOf" srcId="{7480EC94-0B68-422E-BEEB-B06FC9F0F8B7}" destId="{DF943AB2-319A-48EB-A110-D42F3AAA2C59}" srcOrd="3" destOrd="0" presId="urn:microsoft.com/office/officeart/2008/layout/HalfCircleOrganizationChart"/>
    <dgm:cxn modelId="{02EE4959-D688-4CA5-BC28-2BB3F1DF6501}" type="presParOf" srcId="{5537F3FD-9367-455A-8AD7-4A2E73CC0CC6}" destId="{4429877E-CF71-4CF0-9FD2-87C41D675AE2}" srcOrd="1" destOrd="0" presId="urn:microsoft.com/office/officeart/2008/layout/HalfCircleOrganizationChart"/>
    <dgm:cxn modelId="{5961E126-206E-4536-9249-540F6029137A}" type="presParOf" srcId="{5537F3FD-9367-455A-8AD7-4A2E73CC0CC6}" destId="{B863A822-185C-4854-AFB4-2AEAD246B68A}" srcOrd="2" destOrd="0" presId="urn:microsoft.com/office/officeart/2008/layout/HalfCircleOrganizationChart"/>
    <dgm:cxn modelId="{5E6E0554-082E-4489-80BA-60D5BEE8C3E0}" type="presParOf" srcId="{6540AED0-4265-427C-9EEB-BEFA070E9188}" destId="{B07835C0-349D-4087-A357-AEC5B6347940}" srcOrd="4" destOrd="0" presId="urn:microsoft.com/office/officeart/2008/layout/HalfCircleOrganizationChart"/>
    <dgm:cxn modelId="{9453A911-CDE5-4290-B40B-9B9DEA5C6B08}" type="presParOf" srcId="{6540AED0-4265-427C-9EEB-BEFA070E9188}" destId="{2E6417ED-EB6A-4C0F-A3BE-57D2CCC039D8}" srcOrd="5" destOrd="0" presId="urn:microsoft.com/office/officeart/2008/layout/HalfCircleOrganizationChart"/>
    <dgm:cxn modelId="{0F2E0DF5-703E-41B2-822E-1B5A1865816A}" type="presParOf" srcId="{2E6417ED-EB6A-4C0F-A3BE-57D2CCC039D8}" destId="{E54EF4E2-F9AC-4492-8297-243657B05EF8}" srcOrd="0" destOrd="0" presId="urn:microsoft.com/office/officeart/2008/layout/HalfCircleOrganizationChart"/>
    <dgm:cxn modelId="{2A3ACBD7-EB35-4DAD-AC34-9942978E651F}" type="presParOf" srcId="{E54EF4E2-F9AC-4492-8297-243657B05EF8}" destId="{CB368A8A-8058-4191-84DA-1794682EDF2B}" srcOrd="0" destOrd="0" presId="urn:microsoft.com/office/officeart/2008/layout/HalfCircleOrganizationChart"/>
    <dgm:cxn modelId="{704B5664-38C7-492A-AE68-0DA6FAF50149}" type="presParOf" srcId="{E54EF4E2-F9AC-4492-8297-243657B05EF8}" destId="{B5C0EC64-E4B7-4994-B80D-72A3A4266978}" srcOrd="1" destOrd="0" presId="urn:microsoft.com/office/officeart/2008/layout/HalfCircleOrganizationChart"/>
    <dgm:cxn modelId="{A64CFBC4-537A-4B5E-9D0F-5375B6FBE0AC}" type="presParOf" srcId="{E54EF4E2-F9AC-4492-8297-243657B05EF8}" destId="{0113C807-13C6-4771-A351-698326B9BD01}" srcOrd="2" destOrd="0" presId="urn:microsoft.com/office/officeart/2008/layout/HalfCircleOrganizationChart"/>
    <dgm:cxn modelId="{C461D941-2D8D-4BAB-B005-67A4976C3419}" type="presParOf" srcId="{E54EF4E2-F9AC-4492-8297-243657B05EF8}" destId="{31BF9CEE-BFA1-40B5-83CE-911113263C45}" srcOrd="3" destOrd="0" presId="urn:microsoft.com/office/officeart/2008/layout/HalfCircleOrganizationChart"/>
    <dgm:cxn modelId="{0034CD7B-2B63-4FE9-A0C7-0113743C65DC}" type="presParOf" srcId="{2E6417ED-EB6A-4C0F-A3BE-57D2CCC039D8}" destId="{CC238F7A-8F38-49E4-B5D3-326A4B95C4C7}" srcOrd="1" destOrd="0" presId="urn:microsoft.com/office/officeart/2008/layout/HalfCircleOrganizationChart"/>
    <dgm:cxn modelId="{91E10948-AA1B-43F9-B597-DBC7CE020F66}" type="presParOf" srcId="{CC238F7A-8F38-49E4-B5D3-326A4B95C4C7}" destId="{5936838A-936E-46FB-9941-5A5ABDF11DAF}" srcOrd="0" destOrd="0" presId="urn:microsoft.com/office/officeart/2008/layout/HalfCircleOrganizationChart"/>
    <dgm:cxn modelId="{4CEA71FA-597D-457A-86E7-D4AE7E3DB70E}" type="presParOf" srcId="{CC238F7A-8F38-49E4-B5D3-326A4B95C4C7}" destId="{A9CB8D2A-3770-4377-B08D-DAC389335F00}" srcOrd="1" destOrd="0" presId="urn:microsoft.com/office/officeart/2008/layout/HalfCircleOrganizationChart"/>
    <dgm:cxn modelId="{30E298DE-FF68-4924-8295-2C1CB7888327}" type="presParOf" srcId="{A9CB8D2A-3770-4377-B08D-DAC389335F00}" destId="{6A440C11-E7CB-4CB3-9EEC-B06DC08EFDA5}" srcOrd="0" destOrd="0" presId="urn:microsoft.com/office/officeart/2008/layout/HalfCircleOrganizationChart"/>
    <dgm:cxn modelId="{B13BE164-8219-4AFD-A589-E9CABFFD85F4}" type="presParOf" srcId="{6A440C11-E7CB-4CB3-9EEC-B06DC08EFDA5}" destId="{7C15E809-E4B8-4FB2-94BB-93B005A21301}" srcOrd="0" destOrd="0" presId="urn:microsoft.com/office/officeart/2008/layout/HalfCircleOrganizationChart"/>
    <dgm:cxn modelId="{49DD9670-706C-45E4-BE06-7E8B59FC0421}" type="presParOf" srcId="{6A440C11-E7CB-4CB3-9EEC-B06DC08EFDA5}" destId="{8C605E1F-8478-41EB-A61E-89B5623C5D5B}" srcOrd="1" destOrd="0" presId="urn:microsoft.com/office/officeart/2008/layout/HalfCircleOrganizationChart"/>
    <dgm:cxn modelId="{0213733B-AF3E-42BD-806E-FBE577E9402A}" type="presParOf" srcId="{6A440C11-E7CB-4CB3-9EEC-B06DC08EFDA5}" destId="{316E99AD-2FFB-4AB2-AB36-03D3FEF6BE7D}" srcOrd="2" destOrd="0" presId="urn:microsoft.com/office/officeart/2008/layout/HalfCircleOrganizationChart"/>
    <dgm:cxn modelId="{87754012-E7AA-4435-B7DF-4B05E0243F3E}" type="presParOf" srcId="{6A440C11-E7CB-4CB3-9EEC-B06DC08EFDA5}" destId="{1EA80397-4C71-4191-8745-C86A92A32197}" srcOrd="3" destOrd="0" presId="urn:microsoft.com/office/officeart/2008/layout/HalfCircleOrganizationChart"/>
    <dgm:cxn modelId="{AAF05F05-0218-4975-8222-25E42DC6B5F5}" type="presParOf" srcId="{A9CB8D2A-3770-4377-B08D-DAC389335F00}" destId="{8296F6BD-F537-4981-9F5E-1CAE514E400E}" srcOrd="1" destOrd="0" presId="urn:microsoft.com/office/officeart/2008/layout/HalfCircleOrganizationChart"/>
    <dgm:cxn modelId="{1749947A-EE21-447D-B3D6-9E32820C940E}" type="presParOf" srcId="{8296F6BD-F537-4981-9F5E-1CAE514E400E}" destId="{7AF94BD0-7931-4E35-A10E-978021E632D9}" srcOrd="0" destOrd="0" presId="urn:microsoft.com/office/officeart/2008/layout/HalfCircleOrganizationChart"/>
    <dgm:cxn modelId="{53A15987-3E71-40C6-9DD2-11CA8C22DD79}" type="presParOf" srcId="{8296F6BD-F537-4981-9F5E-1CAE514E400E}" destId="{1979F57B-FAAD-4026-BAC2-CAECD17D4808}" srcOrd="1" destOrd="0" presId="urn:microsoft.com/office/officeart/2008/layout/HalfCircleOrganizationChart"/>
    <dgm:cxn modelId="{2F5F9FF2-B755-4BDD-B465-A1DBE71F791D}" type="presParOf" srcId="{1979F57B-FAAD-4026-BAC2-CAECD17D4808}" destId="{41F08266-C290-4946-BE09-DF1D70FA09FC}" srcOrd="0" destOrd="0" presId="urn:microsoft.com/office/officeart/2008/layout/HalfCircleOrganizationChart"/>
    <dgm:cxn modelId="{3AEEC8F6-32FF-47A8-8D3E-74D07B00DB55}" type="presParOf" srcId="{41F08266-C290-4946-BE09-DF1D70FA09FC}" destId="{36125478-190A-4C3C-BD58-291747ABB26B}" srcOrd="0" destOrd="0" presId="urn:microsoft.com/office/officeart/2008/layout/HalfCircleOrganizationChart"/>
    <dgm:cxn modelId="{6DF8F3C5-E8D2-45E2-975D-3D3008B60EEF}" type="presParOf" srcId="{41F08266-C290-4946-BE09-DF1D70FA09FC}" destId="{194BDE81-6F75-46A1-93EA-598335BFDB95}" srcOrd="1" destOrd="0" presId="urn:microsoft.com/office/officeart/2008/layout/HalfCircleOrganizationChart"/>
    <dgm:cxn modelId="{6D637880-88A6-4187-BA9C-37D338E4C89E}" type="presParOf" srcId="{41F08266-C290-4946-BE09-DF1D70FA09FC}" destId="{6A4EDCCD-1CD3-4162-A9F2-B0342D58953A}" srcOrd="2" destOrd="0" presId="urn:microsoft.com/office/officeart/2008/layout/HalfCircleOrganizationChart"/>
    <dgm:cxn modelId="{789B2FF3-23C2-4B38-B349-B4207344DEDD}" type="presParOf" srcId="{41F08266-C290-4946-BE09-DF1D70FA09FC}" destId="{6B0DB398-C405-4692-9EB1-A15CEE965A09}" srcOrd="3" destOrd="0" presId="urn:microsoft.com/office/officeart/2008/layout/HalfCircleOrganizationChart"/>
    <dgm:cxn modelId="{8AD8DCD2-1059-482B-9D59-A5D52E32C850}" type="presParOf" srcId="{1979F57B-FAAD-4026-BAC2-CAECD17D4808}" destId="{F6DA661B-00C7-443E-A1C3-F000AF99DF6B}" srcOrd="1" destOrd="0" presId="urn:microsoft.com/office/officeart/2008/layout/HalfCircleOrganizationChart"/>
    <dgm:cxn modelId="{1D1C9AC7-1646-4483-B9EA-3B183E941357}" type="presParOf" srcId="{1979F57B-FAAD-4026-BAC2-CAECD17D4808}" destId="{D5331172-D51E-4094-BE8B-98711792CBFB}" srcOrd="2" destOrd="0" presId="urn:microsoft.com/office/officeart/2008/layout/HalfCircleOrganizationChart"/>
    <dgm:cxn modelId="{1B8BF68A-F54D-4BED-9CBB-21C3AE50C140}" type="presParOf" srcId="{8296F6BD-F537-4981-9F5E-1CAE514E400E}" destId="{7DBAA347-9494-447E-AA3C-E9AB81D6BA51}" srcOrd="2" destOrd="0" presId="urn:microsoft.com/office/officeart/2008/layout/HalfCircleOrganizationChart"/>
    <dgm:cxn modelId="{5C080539-3666-4E9F-A04E-1AA6A6034CD7}" type="presParOf" srcId="{8296F6BD-F537-4981-9F5E-1CAE514E400E}" destId="{44688F3F-FA58-4DFA-9DFF-5A33DFA5560A}" srcOrd="3" destOrd="0" presId="urn:microsoft.com/office/officeart/2008/layout/HalfCircleOrganizationChart"/>
    <dgm:cxn modelId="{271463E2-1ADC-4FEE-A0F8-1129113F11B2}" type="presParOf" srcId="{44688F3F-FA58-4DFA-9DFF-5A33DFA5560A}" destId="{FB0FB8D0-4A56-4E98-9D88-8D98588324F7}" srcOrd="0" destOrd="0" presId="urn:microsoft.com/office/officeart/2008/layout/HalfCircleOrganizationChart"/>
    <dgm:cxn modelId="{D79CA717-C98B-4182-9752-583F8E7A12B7}" type="presParOf" srcId="{FB0FB8D0-4A56-4E98-9D88-8D98588324F7}" destId="{1070A633-7D18-4A0D-A4BD-41ABDD565BB7}" srcOrd="0" destOrd="0" presId="urn:microsoft.com/office/officeart/2008/layout/HalfCircleOrganizationChart"/>
    <dgm:cxn modelId="{A0BCDCD5-D3A8-498A-BC3B-5A695C1DFFCB}" type="presParOf" srcId="{FB0FB8D0-4A56-4E98-9D88-8D98588324F7}" destId="{C408AD35-DE87-4B6B-9852-AFC254765936}" srcOrd="1" destOrd="0" presId="urn:microsoft.com/office/officeart/2008/layout/HalfCircleOrganizationChart"/>
    <dgm:cxn modelId="{9C9B854C-CACE-4C2D-8F21-73698AD00AD3}" type="presParOf" srcId="{FB0FB8D0-4A56-4E98-9D88-8D98588324F7}" destId="{4779AFD2-F71A-4D85-A69F-C876D2B67564}" srcOrd="2" destOrd="0" presId="urn:microsoft.com/office/officeart/2008/layout/HalfCircleOrganizationChart"/>
    <dgm:cxn modelId="{247C11D9-2122-43FA-A045-AD6EBA3C9E53}" type="presParOf" srcId="{FB0FB8D0-4A56-4E98-9D88-8D98588324F7}" destId="{55C8ABAD-B269-45FB-974C-92304B3DA4DF}" srcOrd="3" destOrd="0" presId="urn:microsoft.com/office/officeart/2008/layout/HalfCircleOrganizationChart"/>
    <dgm:cxn modelId="{D8FA512D-C529-460F-8CDB-165B446AF001}" type="presParOf" srcId="{44688F3F-FA58-4DFA-9DFF-5A33DFA5560A}" destId="{C2F45993-C2BA-4752-9B46-02F53D93C15E}" srcOrd="1" destOrd="0" presId="urn:microsoft.com/office/officeart/2008/layout/HalfCircleOrganizationChart"/>
    <dgm:cxn modelId="{1CB13DEB-6B23-4526-979E-19E74FA923D5}" type="presParOf" srcId="{44688F3F-FA58-4DFA-9DFF-5A33DFA5560A}" destId="{FE775A7D-E130-4835-8B5B-B0FF4F6E103B}" srcOrd="2" destOrd="0" presId="urn:microsoft.com/office/officeart/2008/layout/HalfCircleOrganizationChart"/>
    <dgm:cxn modelId="{45838631-48E6-47D5-A866-951603530CF0}" type="presParOf" srcId="{A9CB8D2A-3770-4377-B08D-DAC389335F00}" destId="{7CA3853A-173E-4C94-B031-F15A709F2C95}" srcOrd="2" destOrd="0" presId="urn:microsoft.com/office/officeart/2008/layout/HalfCircleOrganizationChart"/>
    <dgm:cxn modelId="{35830F83-461D-4F35-B7E5-100743B4ADB6}" type="presParOf" srcId="{CC238F7A-8F38-49E4-B5D3-326A4B95C4C7}" destId="{EE29BD1A-3601-4A93-8DA3-353737EE74C3}" srcOrd="2" destOrd="0" presId="urn:microsoft.com/office/officeart/2008/layout/HalfCircleOrganizationChart"/>
    <dgm:cxn modelId="{A0484BA5-B2B0-4B11-A5B7-D7972EFB1621}" type="presParOf" srcId="{CC238F7A-8F38-49E4-B5D3-326A4B95C4C7}" destId="{58E88E05-31BA-47EA-B8C0-1BA82AE326A0}" srcOrd="3" destOrd="0" presId="urn:microsoft.com/office/officeart/2008/layout/HalfCircleOrganizationChart"/>
    <dgm:cxn modelId="{90849D4B-C30F-4031-BE22-B597C88FE8A1}" type="presParOf" srcId="{58E88E05-31BA-47EA-B8C0-1BA82AE326A0}" destId="{F56BC467-871F-4BE8-873B-DC4005118E3F}" srcOrd="0" destOrd="0" presId="urn:microsoft.com/office/officeart/2008/layout/HalfCircleOrganizationChart"/>
    <dgm:cxn modelId="{6628E4B3-6886-4E97-9857-753D88710CA1}" type="presParOf" srcId="{F56BC467-871F-4BE8-873B-DC4005118E3F}" destId="{1A85A9B9-14D0-41EE-9AA7-67D3E9B5A72D}" srcOrd="0" destOrd="0" presId="urn:microsoft.com/office/officeart/2008/layout/HalfCircleOrganizationChart"/>
    <dgm:cxn modelId="{68DF2066-B19B-4AF1-8AD4-E5A350B6C1D1}" type="presParOf" srcId="{F56BC467-871F-4BE8-873B-DC4005118E3F}" destId="{E17FD086-FA86-49BE-A14A-C459BBE15AE4}" srcOrd="1" destOrd="0" presId="urn:microsoft.com/office/officeart/2008/layout/HalfCircleOrganizationChart"/>
    <dgm:cxn modelId="{6BCF254B-2FC3-417A-BB9D-45318F0F1B18}" type="presParOf" srcId="{F56BC467-871F-4BE8-873B-DC4005118E3F}" destId="{199C2B2A-1852-4666-9377-23BFAEBF4AE0}" srcOrd="2" destOrd="0" presId="urn:microsoft.com/office/officeart/2008/layout/HalfCircleOrganizationChart"/>
    <dgm:cxn modelId="{E95A7D6F-5316-4B77-B341-1B8137A7C26E}" type="presParOf" srcId="{F56BC467-871F-4BE8-873B-DC4005118E3F}" destId="{D7308CC2-DAAC-47E5-B191-F890512F5959}" srcOrd="3" destOrd="0" presId="urn:microsoft.com/office/officeart/2008/layout/HalfCircleOrganizationChart"/>
    <dgm:cxn modelId="{02ADEF48-FBB4-4296-81DA-F759820B329B}" type="presParOf" srcId="{58E88E05-31BA-47EA-B8C0-1BA82AE326A0}" destId="{6B9AB15F-7F1E-49F8-BD56-DFD3B48C0DC8}" srcOrd="1" destOrd="0" presId="urn:microsoft.com/office/officeart/2008/layout/HalfCircleOrganizationChart"/>
    <dgm:cxn modelId="{13C7E755-D887-480D-94E3-0DF3BEDFB3DE}" type="presParOf" srcId="{6B9AB15F-7F1E-49F8-BD56-DFD3B48C0DC8}" destId="{FCBA1326-3B4D-412E-AE7E-C361AA32DAA9}" srcOrd="0" destOrd="0" presId="urn:microsoft.com/office/officeart/2008/layout/HalfCircleOrganizationChart"/>
    <dgm:cxn modelId="{12F3D202-51E7-4BCA-8614-4C492E1BB5CA}" type="presParOf" srcId="{6B9AB15F-7F1E-49F8-BD56-DFD3B48C0DC8}" destId="{98EF354B-0552-43EE-8288-845534A65281}" srcOrd="1" destOrd="0" presId="urn:microsoft.com/office/officeart/2008/layout/HalfCircleOrganizationChart"/>
    <dgm:cxn modelId="{426AAA77-B4D4-4B30-B063-EAD407C199AD}" type="presParOf" srcId="{98EF354B-0552-43EE-8288-845534A65281}" destId="{D5E81E88-7AC2-458A-B6E0-CB3056C41172}" srcOrd="0" destOrd="0" presId="urn:microsoft.com/office/officeart/2008/layout/HalfCircleOrganizationChart"/>
    <dgm:cxn modelId="{62A56D67-C629-486F-ABF3-B6FE1F00E77D}" type="presParOf" srcId="{D5E81E88-7AC2-458A-B6E0-CB3056C41172}" destId="{8355185D-FF75-46B1-BC96-9BD3CEC50F44}" srcOrd="0" destOrd="0" presId="urn:microsoft.com/office/officeart/2008/layout/HalfCircleOrganizationChart"/>
    <dgm:cxn modelId="{77DF744E-612E-444D-B554-B7D70524281D}" type="presParOf" srcId="{D5E81E88-7AC2-458A-B6E0-CB3056C41172}" destId="{DD5144C3-D04A-43D9-A12A-4C8D538F0CAC}" srcOrd="1" destOrd="0" presId="urn:microsoft.com/office/officeart/2008/layout/HalfCircleOrganizationChart"/>
    <dgm:cxn modelId="{057F1565-EF97-42B5-930B-50FFB240FC79}" type="presParOf" srcId="{D5E81E88-7AC2-458A-B6E0-CB3056C41172}" destId="{2AB7FDD0-A231-4457-B053-76AEC83D77BD}" srcOrd="2" destOrd="0" presId="urn:microsoft.com/office/officeart/2008/layout/HalfCircleOrganizationChart"/>
    <dgm:cxn modelId="{799524CC-2D91-453C-85D3-6AB19DA39C67}" type="presParOf" srcId="{D5E81E88-7AC2-458A-B6E0-CB3056C41172}" destId="{722F6896-F0A1-4618-B2E9-7A3CD5CA8483}" srcOrd="3" destOrd="0" presId="urn:microsoft.com/office/officeart/2008/layout/HalfCircleOrganizationChart"/>
    <dgm:cxn modelId="{E3C27110-84CA-4AB5-94B6-88364DB1DED5}" type="presParOf" srcId="{98EF354B-0552-43EE-8288-845534A65281}" destId="{3F432E94-20D9-4F35-B0C3-7E420FD322CE}" srcOrd="1" destOrd="0" presId="urn:microsoft.com/office/officeart/2008/layout/HalfCircleOrganizationChart"/>
    <dgm:cxn modelId="{E990BBA0-8718-46CC-8F71-531F496D7D92}" type="presParOf" srcId="{98EF354B-0552-43EE-8288-845534A65281}" destId="{E34C28DB-4AB0-450F-BB81-5B8655C29208}" srcOrd="2" destOrd="0" presId="urn:microsoft.com/office/officeart/2008/layout/HalfCircleOrganizationChart"/>
    <dgm:cxn modelId="{1FFA1FC0-0573-466C-A93E-21B7628DCBF4}" type="presParOf" srcId="{6B9AB15F-7F1E-49F8-BD56-DFD3B48C0DC8}" destId="{00F6D3A7-9564-4F87-88B4-E2A7CA8C1D8D}" srcOrd="2" destOrd="0" presId="urn:microsoft.com/office/officeart/2008/layout/HalfCircleOrganizationChart"/>
    <dgm:cxn modelId="{3AA73CF5-0944-4F8F-8F03-806AC77864FF}" type="presParOf" srcId="{6B9AB15F-7F1E-49F8-BD56-DFD3B48C0DC8}" destId="{F3F68AF7-1343-4030-8F01-D1249790A441}" srcOrd="3" destOrd="0" presId="urn:microsoft.com/office/officeart/2008/layout/HalfCircleOrganizationChart"/>
    <dgm:cxn modelId="{5225D614-4ED7-478C-ACAD-72861FA41D2F}" type="presParOf" srcId="{F3F68AF7-1343-4030-8F01-D1249790A441}" destId="{33A4BE5A-D5EE-4C01-9C8F-B1CF4D2E78B6}" srcOrd="0" destOrd="0" presId="urn:microsoft.com/office/officeart/2008/layout/HalfCircleOrganizationChart"/>
    <dgm:cxn modelId="{42A82ADB-14DA-4563-9F9C-748D847AB554}" type="presParOf" srcId="{33A4BE5A-D5EE-4C01-9C8F-B1CF4D2E78B6}" destId="{7D7F0A95-EFFA-4F25-97E2-D0B8F9FB6B92}" srcOrd="0" destOrd="0" presId="urn:microsoft.com/office/officeart/2008/layout/HalfCircleOrganizationChart"/>
    <dgm:cxn modelId="{4D3E50A7-2A04-42E0-B3C7-4E81DE7589B8}" type="presParOf" srcId="{33A4BE5A-D5EE-4C01-9C8F-B1CF4D2E78B6}" destId="{85531CE6-E642-4489-B667-CF21417D79EB}" srcOrd="1" destOrd="0" presId="urn:microsoft.com/office/officeart/2008/layout/HalfCircleOrganizationChart"/>
    <dgm:cxn modelId="{526435ED-ED65-41D7-B914-035D7E3EC04E}" type="presParOf" srcId="{33A4BE5A-D5EE-4C01-9C8F-B1CF4D2E78B6}" destId="{14AE25D6-7C9E-4C1C-8A7C-C6CA11A4B5F4}" srcOrd="2" destOrd="0" presId="urn:microsoft.com/office/officeart/2008/layout/HalfCircleOrganizationChart"/>
    <dgm:cxn modelId="{39B83F52-0B95-4741-A380-74BD434003F2}" type="presParOf" srcId="{33A4BE5A-D5EE-4C01-9C8F-B1CF4D2E78B6}" destId="{169ABEE2-D86E-4787-A6B6-1F3E93AE34DF}" srcOrd="3" destOrd="0" presId="urn:microsoft.com/office/officeart/2008/layout/HalfCircleOrganizationChart"/>
    <dgm:cxn modelId="{0720ED90-544E-4538-8284-EA4C4F940E61}" type="presParOf" srcId="{F3F68AF7-1343-4030-8F01-D1249790A441}" destId="{BE415C70-9B3E-40F2-B880-657167F02421}" srcOrd="1" destOrd="0" presId="urn:microsoft.com/office/officeart/2008/layout/HalfCircleOrganizationChart"/>
    <dgm:cxn modelId="{628AE4B1-DA36-48FE-B889-280F62C5CD6C}" type="presParOf" srcId="{F3F68AF7-1343-4030-8F01-D1249790A441}" destId="{737C8B1E-6303-416E-982D-C290D0DF2826}" srcOrd="2" destOrd="0" presId="urn:microsoft.com/office/officeart/2008/layout/HalfCircleOrganizationChart"/>
    <dgm:cxn modelId="{9DA46098-64D4-4984-8247-FA5C2402D3B0}" type="presParOf" srcId="{58E88E05-31BA-47EA-B8C0-1BA82AE326A0}" destId="{2792365B-5040-4AD7-83D6-00B851CAC72C}" srcOrd="2" destOrd="0" presId="urn:microsoft.com/office/officeart/2008/layout/HalfCircleOrganizationChart"/>
    <dgm:cxn modelId="{63CF2EE9-D1B0-4FD2-BE58-A7E4ABF5C576}" type="presParOf" srcId="{2E6417ED-EB6A-4C0F-A3BE-57D2CCC039D8}" destId="{D2E8F843-2260-4014-B07B-CFB568ED6AA9}" srcOrd="2" destOrd="0" presId="urn:microsoft.com/office/officeart/2008/layout/HalfCircleOrganizationChart"/>
    <dgm:cxn modelId="{B89424E5-26E5-4CFC-B48A-2DDB0A4604E7}" type="presParOf" srcId="{D37B4E4C-C627-484D-A6F5-6F5CF3CF9EF3}" destId="{DE365187-A8CE-41B1-B2E7-911BB54C70B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 err="1"/>
            <a:t>Voraussetzungen</a:t>
          </a:r>
          <a:r>
            <a:rPr lang="en-GB" dirty="0"/>
            <a:t> </a:t>
          </a:r>
          <a:r>
            <a:rPr lang="en-GB" dirty="0" err="1"/>
            <a:t>für</a:t>
          </a:r>
          <a:r>
            <a:rPr lang="en-GB" dirty="0"/>
            <a:t> </a:t>
          </a:r>
          <a:r>
            <a:rPr lang="en-GB" dirty="0" err="1"/>
            <a:t>Herzoperationen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 err="1"/>
            <a:t>Herzunterstützung</a:t>
          </a:r>
          <a:r>
            <a:rPr lang="en-GB" dirty="0"/>
            <a:t> </a:t>
          </a:r>
          <a:r>
            <a:rPr lang="en-GB" dirty="0" err="1"/>
            <a:t>mittels</a:t>
          </a:r>
          <a:r>
            <a:rPr lang="en-GB" dirty="0"/>
            <a:t> </a:t>
          </a:r>
          <a:r>
            <a:rPr lang="en-GB" dirty="0" err="1"/>
            <a:t>Verdrängerpumpen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D4F279C-9FDC-429B-8259-78E402AEC252}">
      <dgm:prSet phldrT="[Text]"/>
      <dgm:spPr/>
      <dgm:t>
        <a:bodyPr/>
        <a:lstStyle/>
        <a:p>
          <a:r>
            <a:rPr lang="en-GB" dirty="0" err="1"/>
            <a:t>Herzunterstützung</a:t>
          </a:r>
          <a:r>
            <a:rPr lang="en-GB" dirty="0"/>
            <a:t> </a:t>
          </a:r>
          <a:r>
            <a:rPr lang="en-GB" dirty="0" err="1"/>
            <a:t>mittels</a:t>
          </a:r>
          <a:r>
            <a:rPr lang="en-GB" dirty="0"/>
            <a:t> </a:t>
          </a:r>
          <a:r>
            <a:rPr lang="en-GB" dirty="0" err="1"/>
            <a:t>Rotationsblutpumpen</a:t>
          </a:r>
          <a:endParaRPr lang="en-GB" dirty="0"/>
        </a:p>
      </dgm:t>
    </dgm:pt>
    <dgm:pt modelId="{DC4C6FC9-59DB-4403-9307-C090E0FDD4B6}" type="parTrans" cxnId="{FB182324-926A-45BC-95B2-1E8C74CDCFA7}">
      <dgm:prSet/>
      <dgm:spPr/>
      <dgm:t>
        <a:bodyPr/>
        <a:lstStyle/>
        <a:p>
          <a:endParaRPr lang="de-DE"/>
        </a:p>
      </dgm:t>
    </dgm:pt>
    <dgm:pt modelId="{135912E7-281A-40D0-84A2-C88686929A19}" type="sibTrans" cxnId="{FB182324-926A-45BC-95B2-1E8C74CDCFA7}">
      <dgm:prSet/>
      <dgm:spPr/>
      <dgm:t>
        <a:bodyPr/>
        <a:lstStyle/>
        <a:p>
          <a:endParaRPr lang="de-DE"/>
        </a:p>
      </dgm:t>
    </dgm:pt>
    <dgm:pt modelId="{9766D8E5-4650-49A4-AD83-7118E1735656}">
      <dgm:prSet phldrT="[Text]"/>
      <dgm:spPr/>
      <dgm:t>
        <a:bodyPr/>
        <a:lstStyle/>
        <a:p>
          <a:r>
            <a:rPr lang="en-GB" dirty="0" err="1"/>
            <a:t>Herz-Lungen-Maschine</a:t>
          </a:r>
          <a:endParaRPr lang="en-GB" dirty="0"/>
        </a:p>
      </dgm:t>
    </dgm:pt>
    <dgm:pt modelId="{9AFB6F08-D4BD-42A5-A067-4AD1F8B457A3}" type="parTrans" cxnId="{05408B41-63B5-4E12-B4C2-0AE82670A6CA}">
      <dgm:prSet/>
      <dgm:spPr/>
      <dgm:t>
        <a:bodyPr/>
        <a:lstStyle/>
        <a:p>
          <a:endParaRPr lang="de-DE"/>
        </a:p>
      </dgm:t>
    </dgm:pt>
    <dgm:pt modelId="{C18C6946-3645-4315-8701-BEB0164AA850}" type="sibTrans" cxnId="{05408B41-63B5-4E12-B4C2-0AE82670A6CA}">
      <dgm:prSet/>
      <dgm:spPr/>
      <dgm:t>
        <a:bodyPr/>
        <a:lstStyle/>
        <a:p>
          <a:endParaRPr lang="de-DE"/>
        </a:p>
      </dgm:t>
    </dgm:pt>
    <dgm:pt modelId="{42B90AA4-9324-4969-A54B-EF68B5E39C03}">
      <dgm:prSet phldrT="[Text]"/>
      <dgm:spPr/>
      <dgm:t>
        <a:bodyPr/>
        <a:lstStyle/>
        <a:p>
          <a:r>
            <a:rPr lang="en-GB" dirty="0" err="1"/>
            <a:t>Totalherzersatz</a:t>
          </a:r>
          <a:endParaRPr lang="en-GB" dirty="0"/>
        </a:p>
      </dgm:t>
    </dgm:pt>
    <dgm:pt modelId="{36F1DC48-546F-4520-8444-A3E9E05CCEA4}" type="parTrans" cxnId="{A6B83957-0324-4EEA-BD4D-9B71E03F2AF9}">
      <dgm:prSet/>
      <dgm:spPr/>
      <dgm:t>
        <a:bodyPr/>
        <a:lstStyle/>
        <a:p>
          <a:endParaRPr lang="de-DE"/>
        </a:p>
      </dgm:t>
    </dgm:pt>
    <dgm:pt modelId="{D05EAA63-1E14-4AEA-B0AA-8F654A2A91CF}" type="sibTrans" cxnId="{A6B83957-0324-4EEA-BD4D-9B71E03F2AF9}">
      <dgm:prSet/>
      <dgm:spPr/>
      <dgm:t>
        <a:bodyPr/>
        <a:lstStyle/>
        <a:p>
          <a:endParaRPr lang="de-DE"/>
        </a:p>
      </dgm:t>
    </dgm:pt>
    <dgm:pt modelId="{E7FBCCFF-2BBE-481A-8A5C-F5E3DBA49A22}">
      <dgm:prSet phldrT="[Text]"/>
      <dgm:spPr/>
      <dgm:t>
        <a:bodyPr/>
        <a:lstStyle/>
        <a:p>
          <a:r>
            <a:rPr lang="en-GB" dirty="0" err="1"/>
            <a:t>Intraaortale</a:t>
          </a:r>
          <a:r>
            <a:rPr lang="en-GB" dirty="0"/>
            <a:t> </a:t>
          </a:r>
          <a:r>
            <a:rPr lang="en-GB" dirty="0" err="1"/>
            <a:t>Ballonpulsation</a:t>
          </a:r>
          <a:endParaRPr lang="en-GB" dirty="0"/>
        </a:p>
      </dgm:t>
    </dgm:pt>
    <dgm:pt modelId="{1C5DFC8E-143E-4D59-926F-BAF9644DE1DD}" type="parTrans" cxnId="{D52CC73A-3D6E-48C1-9572-CBA5A253878B}">
      <dgm:prSet/>
      <dgm:spPr/>
      <dgm:t>
        <a:bodyPr/>
        <a:lstStyle/>
        <a:p>
          <a:endParaRPr lang="de-DE"/>
        </a:p>
      </dgm:t>
    </dgm:pt>
    <dgm:pt modelId="{EB66E2A9-5E08-49E5-AE4A-76466D8AA1F1}" type="sibTrans" cxnId="{D52CC73A-3D6E-48C1-9572-CBA5A253878B}">
      <dgm:prSet/>
      <dgm:spPr/>
      <dgm:t>
        <a:bodyPr/>
        <a:lstStyle/>
        <a:p>
          <a:endParaRPr lang="de-DE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6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6"/>
      <dgm:spPr/>
    </dgm:pt>
    <dgm:pt modelId="{38644FCB-323F-4B18-8A27-6DC9D38F10A5}" type="pres">
      <dgm:prSet presAssocID="{34D9ED83-E1B7-4943-8589-13BAE761BD83}" presName="dstNode" presStyleLbl="node1" presStyleIdx="0" presStyleCnt="6"/>
      <dgm:spPr/>
    </dgm:pt>
    <dgm:pt modelId="{1B249531-A574-4E3F-AABB-0BC0D9AE5F77}" type="pres">
      <dgm:prSet presAssocID="{DD22FE04-8E29-42D2-A3CD-CDCA89EE9830}" presName="text_1" presStyleLbl="node1" presStyleIdx="0" presStyleCnt="6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6"/>
      <dgm:spPr/>
    </dgm:pt>
    <dgm:pt modelId="{07DEB37D-D34F-45C0-A73C-776C22F2F8CE}" type="pres">
      <dgm:prSet presAssocID="{9766D8E5-4650-49A4-AD83-7118E1735656}" presName="text_2" presStyleLbl="node1" presStyleIdx="1" presStyleCnt="6">
        <dgm:presLayoutVars>
          <dgm:bulletEnabled val="1"/>
        </dgm:presLayoutVars>
      </dgm:prSet>
      <dgm:spPr/>
    </dgm:pt>
    <dgm:pt modelId="{1BDC72DB-460E-46AC-9A4B-F8289D6B6B6D}" type="pres">
      <dgm:prSet presAssocID="{9766D8E5-4650-49A4-AD83-7118E1735656}" presName="accent_2" presStyleCnt="0"/>
      <dgm:spPr/>
    </dgm:pt>
    <dgm:pt modelId="{ED722E8B-B159-4969-823A-460D86212CD5}" type="pres">
      <dgm:prSet presAssocID="{9766D8E5-4650-49A4-AD83-7118E1735656}" presName="accentRepeatNode" presStyleLbl="solidFgAcc1" presStyleIdx="1" presStyleCnt="6"/>
      <dgm:spPr/>
    </dgm:pt>
    <dgm:pt modelId="{9E86CB68-5847-4361-8ECD-B61E729B2595}" type="pres">
      <dgm:prSet presAssocID="{42B90AA4-9324-4969-A54B-EF68B5E39C03}" presName="text_3" presStyleLbl="node1" presStyleIdx="2" presStyleCnt="6">
        <dgm:presLayoutVars>
          <dgm:bulletEnabled val="1"/>
        </dgm:presLayoutVars>
      </dgm:prSet>
      <dgm:spPr/>
    </dgm:pt>
    <dgm:pt modelId="{F54A61E0-E151-46DE-AD77-F1EC308506BA}" type="pres">
      <dgm:prSet presAssocID="{42B90AA4-9324-4969-A54B-EF68B5E39C03}" presName="accent_3" presStyleCnt="0"/>
      <dgm:spPr/>
    </dgm:pt>
    <dgm:pt modelId="{48003938-621E-452A-AEEC-A60B5837EF60}" type="pres">
      <dgm:prSet presAssocID="{42B90AA4-9324-4969-A54B-EF68B5E39C03}" presName="accentRepeatNode" presStyleLbl="solidFgAcc1" presStyleIdx="2" presStyleCnt="6"/>
      <dgm:spPr/>
    </dgm:pt>
    <dgm:pt modelId="{B839A0B2-261B-4DCE-96EF-6772513155E5}" type="pres">
      <dgm:prSet presAssocID="{20CE9004-0EA9-4F93-85F2-50145A94B6A4}" presName="text_4" presStyleLbl="node1" presStyleIdx="3" presStyleCnt="6">
        <dgm:presLayoutVars>
          <dgm:bulletEnabled val="1"/>
        </dgm:presLayoutVars>
      </dgm:prSet>
      <dgm:spPr/>
    </dgm:pt>
    <dgm:pt modelId="{5BD518FB-815D-42CD-86B8-58166ED3135C}" type="pres">
      <dgm:prSet presAssocID="{20CE9004-0EA9-4F93-85F2-50145A94B6A4}" presName="accent_4" presStyleCnt="0"/>
      <dgm:spPr/>
    </dgm:pt>
    <dgm:pt modelId="{EAC0B7CD-0E97-4C12-A6AA-432646E113FD}" type="pres">
      <dgm:prSet presAssocID="{20CE9004-0EA9-4F93-85F2-50145A94B6A4}" presName="accentRepeatNode" presStyleLbl="solidFgAcc1" presStyleIdx="3" presStyleCnt="6"/>
      <dgm:spPr/>
    </dgm:pt>
    <dgm:pt modelId="{E6F041E9-07B2-4A6E-B851-F45D2DE91C88}" type="pres">
      <dgm:prSet presAssocID="{E7FBCCFF-2BBE-481A-8A5C-F5E3DBA49A22}" presName="text_5" presStyleLbl="node1" presStyleIdx="4" presStyleCnt="6">
        <dgm:presLayoutVars>
          <dgm:bulletEnabled val="1"/>
        </dgm:presLayoutVars>
      </dgm:prSet>
      <dgm:spPr/>
    </dgm:pt>
    <dgm:pt modelId="{AFA19BF9-BE85-4137-8E12-145F7D272090}" type="pres">
      <dgm:prSet presAssocID="{E7FBCCFF-2BBE-481A-8A5C-F5E3DBA49A22}" presName="accent_5" presStyleCnt="0"/>
      <dgm:spPr/>
    </dgm:pt>
    <dgm:pt modelId="{DDD396C7-F669-4D6B-A049-D26DF7124D4D}" type="pres">
      <dgm:prSet presAssocID="{E7FBCCFF-2BBE-481A-8A5C-F5E3DBA49A22}" presName="accentRepeatNode" presStyleLbl="solidFgAcc1" presStyleIdx="4" presStyleCnt="6"/>
      <dgm:spPr/>
    </dgm:pt>
    <dgm:pt modelId="{318FC12E-FF11-4E12-9855-EC41BC96E2A0}" type="pres">
      <dgm:prSet presAssocID="{2D4F279C-9FDC-429B-8259-78E402AEC252}" presName="text_6" presStyleLbl="node1" presStyleIdx="5" presStyleCnt="6">
        <dgm:presLayoutVars>
          <dgm:bulletEnabled val="1"/>
        </dgm:presLayoutVars>
      </dgm:prSet>
      <dgm:spPr/>
    </dgm:pt>
    <dgm:pt modelId="{731E79AF-3555-427D-B682-050F0B07F061}" type="pres">
      <dgm:prSet presAssocID="{2D4F279C-9FDC-429B-8259-78E402AEC252}" presName="accent_6" presStyleCnt="0"/>
      <dgm:spPr/>
    </dgm:pt>
    <dgm:pt modelId="{2054A3FF-F70C-4B56-886E-9AD3BA8927DF}" type="pres">
      <dgm:prSet presAssocID="{2D4F279C-9FDC-429B-8259-78E402AEC252}" presName="accentRepeatNode" presStyleLbl="solidFgAcc1" presStyleIdx="5" presStyleCnt="6"/>
      <dgm:spPr/>
    </dgm:pt>
  </dgm:ptLst>
  <dgm:cxnLst>
    <dgm:cxn modelId="{42EEA402-FB40-4160-B149-754B501CA66C}" srcId="{34D9ED83-E1B7-4943-8589-13BAE761BD83}" destId="{20CE9004-0EA9-4F93-85F2-50145A94B6A4}" srcOrd="3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753C7912-7F0C-4027-BCFC-411D65931EC0}" type="presOf" srcId="{9766D8E5-4650-49A4-AD83-7118E1735656}" destId="{07DEB37D-D34F-45C0-A73C-776C22F2F8CE}" srcOrd="0" destOrd="0" presId="urn:microsoft.com/office/officeart/2008/layout/VerticalCurvedList"/>
    <dgm:cxn modelId="{FB182324-926A-45BC-95B2-1E8C74CDCFA7}" srcId="{34D9ED83-E1B7-4943-8589-13BAE761BD83}" destId="{2D4F279C-9FDC-429B-8259-78E402AEC252}" srcOrd="5" destOrd="0" parTransId="{DC4C6FC9-59DB-4403-9307-C090E0FDD4B6}" sibTransId="{135912E7-281A-40D0-84A2-C88686929A19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D52CC73A-3D6E-48C1-9572-CBA5A253878B}" srcId="{34D9ED83-E1B7-4943-8589-13BAE761BD83}" destId="{E7FBCCFF-2BBE-481A-8A5C-F5E3DBA49A22}" srcOrd="4" destOrd="0" parTransId="{1C5DFC8E-143E-4D59-926F-BAF9644DE1DD}" sibTransId="{EB66E2A9-5E08-49E5-AE4A-76466D8AA1F1}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5408B41-63B5-4E12-B4C2-0AE82670A6CA}" srcId="{34D9ED83-E1B7-4943-8589-13BAE761BD83}" destId="{9766D8E5-4650-49A4-AD83-7118E1735656}" srcOrd="1" destOrd="0" parTransId="{9AFB6F08-D4BD-42A5-A067-4AD1F8B457A3}" sibTransId="{C18C6946-3645-4315-8701-BEB0164AA850}"/>
    <dgm:cxn modelId="{7D631C63-F8E7-4261-8255-BBCAE2AC5918}" type="presOf" srcId="{20CE9004-0EA9-4F93-85F2-50145A94B6A4}" destId="{B839A0B2-261B-4DCE-96EF-6772513155E5}" srcOrd="0" destOrd="0" presId="urn:microsoft.com/office/officeart/2008/layout/VerticalCurvedList"/>
    <dgm:cxn modelId="{922AD176-5A50-4876-B78E-89BE1B8EFA70}" type="presOf" srcId="{2D4F279C-9FDC-429B-8259-78E402AEC252}" destId="{318FC12E-FF11-4E12-9855-EC41BC96E2A0}" srcOrd="0" destOrd="0" presId="urn:microsoft.com/office/officeart/2008/layout/VerticalCurvedList"/>
    <dgm:cxn modelId="{A6B83957-0324-4EEA-BD4D-9B71E03F2AF9}" srcId="{34D9ED83-E1B7-4943-8589-13BAE761BD83}" destId="{42B90AA4-9324-4969-A54B-EF68B5E39C03}" srcOrd="2" destOrd="0" parTransId="{36F1DC48-546F-4520-8444-A3E9E05CCEA4}" sibTransId="{D05EAA63-1E14-4AEA-B0AA-8F654A2A91CF}"/>
    <dgm:cxn modelId="{DCB6F284-68C7-481C-B726-C836B1D82DB8}" type="presOf" srcId="{42B90AA4-9324-4969-A54B-EF68B5E39C03}" destId="{9E86CB68-5847-4361-8ECD-B61E729B2595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6BFB22EF-73F9-4E18-BF33-5D91FDAADE16}" type="presOf" srcId="{E7FBCCFF-2BBE-481A-8A5C-F5E3DBA49A22}" destId="{E6F041E9-07B2-4A6E-B851-F45D2DE91C88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37EEB247-7D5C-4D96-9351-6BD2A73E95FC}" type="presParOf" srcId="{300C104C-56BC-4622-A136-8289C74819BD}" destId="{07DEB37D-D34F-45C0-A73C-776C22F2F8CE}" srcOrd="3" destOrd="0" presId="urn:microsoft.com/office/officeart/2008/layout/VerticalCurvedList"/>
    <dgm:cxn modelId="{DCFC6997-5E34-4326-A181-387170801DC2}" type="presParOf" srcId="{300C104C-56BC-4622-A136-8289C74819BD}" destId="{1BDC72DB-460E-46AC-9A4B-F8289D6B6B6D}" srcOrd="4" destOrd="0" presId="urn:microsoft.com/office/officeart/2008/layout/VerticalCurvedList"/>
    <dgm:cxn modelId="{A30F4BD0-9867-4B0E-A9FE-E4AA1A784192}" type="presParOf" srcId="{1BDC72DB-460E-46AC-9A4B-F8289D6B6B6D}" destId="{ED722E8B-B159-4969-823A-460D86212CD5}" srcOrd="0" destOrd="0" presId="urn:microsoft.com/office/officeart/2008/layout/VerticalCurvedList"/>
    <dgm:cxn modelId="{809D4160-24CE-408C-BB00-42CB59DC32A9}" type="presParOf" srcId="{300C104C-56BC-4622-A136-8289C74819BD}" destId="{9E86CB68-5847-4361-8ECD-B61E729B2595}" srcOrd="5" destOrd="0" presId="urn:microsoft.com/office/officeart/2008/layout/VerticalCurvedList"/>
    <dgm:cxn modelId="{8571208C-B2EE-4FE1-8DBA-E9B42813D6AD}" type="presParOf" srcId="{300C104C-56BC-4622-A136-8289C74819BD}" destId="{F54A61E0-E151-46DE-AD77-F1EC308506BA}" srcOrd="6" destOrd="0" presId="urn:microsoft.com/office/officeart/2008/layout/VerticalCurvedList"/>
    <dgm:cxn modelId="{B25BCC0D-00F7-4096-9EF8-861EF82B8F31}" type="presParOf" srcId="{F54A61E0-E151-46DE-AD77-F1EC308506BA}" destId="{48003938-621E-452A-AEEC-A60B5837EF60}" srcOrd="0" destOrd="0" presId="urn:microsoft.com/office/officeart/2008/layout/VerticalCurvedList"/>
    <dgm:cxn modelId="{83CA482B-E56C-4009-B4D8-126A268576BD}" type="presParOf" srcId="{300C104C-56BC-4622-A136-8289C74819BD}" destId="{B839A0B2-261B-4DCE-96EF-6772513155E5}" srcOrd="7" destOrd="0" presId="urn:microsoft.com/office/officeart/2008/layout/VerticalCurvedList"/>
    <dgm:cxn modelId="{9A122298-E9BE-4585-B282-E98D31D65E96}" type="presParOf" srcId="{300C104C-56BC-4622-A136-8289C74819BD}" destId="{5BD518FB-815D-42CD-86B8-58166ED3135C}" srcOrd="8" destOrd="0" presId="urn:microsoft.com/office/officeart/2008/layout/VerticalCurvedList"/>
    <dgm:cxn modelId="{C1E89C9B-D4F0-42A8-A2EF-F82644B4BF10}" type="presParOf" srcId="{5BD518FB-815D-42CD-86B8-58166ED3135C}" destId="{EAC0B7CD-0E97-4C12-A6AA-432646E113FD}" srcOrd="0" destOrd="0" presId="urn:microsoft.com/office/officeart/2008/layout/VerticalCurvedList"/>
    <dgm:cxn modelId="{4AB7DB2C-26F9-4E46-8F0A-5861B98F5201}" type="presParOf" srcId="{300C104C-56BC-4622-A136-8289C74819BD}" destId="{E6F041E9-07B2-4A6E-B851-F45D2DE91C88}" srcOrd="9" destOrd="0" presId="urn:microsoft.com/office/officeart/2008/layout/VerticalCurvedList"/>
    <dgm:cxn modelId="{D16BA42B-5F3D-4702-B57C-4158EABD2226}" type="presParOf" srcId="{300C104C-56BC-4622-A136-8289C74819BD}" destId="{AFA19BF9-BE85-4137-8E12-145F7D272090}" srcOrd="10" destOrd="0" presId="urn:microsoft.com/office/officeart/2008/layout/VerticalCurvedList"/>
    <dgm:cxn modelId="{974D7EE3-FE94-48A8-B7CA-8DB4185A7049}" type="presParOf" srcId="{AFA19BF9-BE85-4137-8E12-145F7D272090}" destId="{DDD396C7-F669-4D6B-A049-D26DF7124D4D}" srcOrd="0" destOrd="0" presId="urn:microsoft.com/office/officeart/2008/layout/VerticalCurvedList"/>
    <dgm:cxn modelId="{3F5EA0EE-6DFD-49D0-97EE-56FA8B19CA28}" type="presParOf" srcId="{300C104C-56BC-4622-A136-8289C74819BD}" destId="{318FC12E-FF11-4E12-9855-EC41BC96E2A0}" srcOrd="11" destOrd="0" presId="urn:microsoft.com/office/officeart/2008/layout/VerticalCurvedList"/>
    <dgm:cxn modelId="{EDEC723E-4C98-4C95-81DB-51D70A4F9855}" type="presParOf" srcId="{300C104C-56BC-4622-A136-8289C74819BD}" destId="{731E79AF-3555-427D-B682-050F0B07F061}" srcOrd="12" destOrd="0" presId="urn:microsoft.com/office/officeart/2008/layout/VerticalCurvedList"/>
    <dgm:cxn modelId="{437B18CE-516F-4853-8BB2-F63A4C0AF12F}" type="presParOf" srcId="{731E79AF-3555-427D-B682-050F0B07F061}" destId="{2054A3FF-F70C-4B56-886E-9AD3BA8927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Nierenfunktionen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/>
            <a:t>Künstliche Niere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/>
        </a:p>
      </dgm:t>
    </dgm:pt>
    <dgm:pt modelId="{B8E1D909-339F-421B-AD98-5C646282918A}">
      <dgm:prSet phldrT="[Text]"/>
      <dgm:spPr/>
      <dgm:t>
        <a:bodyPr/>
        <a:lstStyle/>
        <a:p>
          <a:r>
            <a:rPr lang="de-DE" noProof="0" dirty="0"/>
            <a:t>Leberfunktionen</a:t>
          </a:r>
        </a:p>
      </dgm:t>
    </dgm:pt>
    <dgm:pt modelId="{40E8E4C3-2B3E-458F-AAB7-538CADF7118A}" type="parTrans" cxnId="{4B38B095-A676-4480-8A09-68EF90520207}">
      <dgm:prSet/>
      <dgm:spPr/>
    </dgm:pt>
    <dgm:pt modelId="{390E8A60-DB79-45F0-BE7C-01105C25DE6A}" type="sibTrans" cxnId="{4B38B095-A676-4480-8A09-68EF90520207}">
      <dgm:prSet/>
      <dgm:spPr/>
    </dgm:pt>
    <dgm:pt modelId="{8798D9C5-4B67-4494-B2D6-270A86ECCDA6}">
      <dgm:prSet phldrT="[Text]"/>
      <dgm:spPr/>
      <dgm:t>
        <a:bodyPr/>
        <a:lstStyle/>
        <a:p>
          <a:r>
            <a:rPr lang="de-DE" noProof="0" dirty="0"/>
            <a:t>Leberersatz</a:t>
          </a:r>
        </a:p>
      </dgm:t>
    </dgm:pt>
    <dgm:pt modelId="{EBA0931E-7478-4FFB-9903-5D4433B2AF32}" type="parTrans" cxnId="{F9F18B8A-ACB6-422E-8031-6B98308EC6FD}">
      <dgm:prSet/>
      <dgm:spPr/>
    </dgm:pt>
    <dgm:pt modelId="{5C7866D1-AD2E-49C1-926B-7903E7864187}" type="sibTrans" cxnId="{F9F18B8A-ACB6-422E-8031-6B98308EC6FD}">
      <dgm:prSet/>
      <dgm:spPr/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424EC1F8-0382-4D27-9154-4B5FF233AF86}" type="pres">
      <dgm:prSet presAssocID="{B8E1D909-339F-421B-AD98-5C646282918A}" presName="text_3" presStyleLbl="node1" presStyleIdx="2" presStyleCnt="4">
        <dgm:presLayoutVars>
          <dgm:bulletEnabled val="1"/>
        </dgm:presLayoutVars>
      </dgm:prSet>
      <dgm:spPr/>
    </dgm:pt>
    <dgm:pt modelId="{604DE364-8F63-4C8F-BD1A-4ABE74C99D01}" type="pres">
      <dgm:prSet presAssocID="{B8E1D909-339F-421B-AD98-5C646282918A}" presName="accent_3" presStyleCnt="0"/>
      <dgm:spPr/>
    </dgm:pt>
    <dgm:pt modelId="{209863B0-2E20-411D-9A01-02BDBC8B6662}" type="pres">
      <dgm:prSet presAssocID="{B8E1D909-339F-421B-AD98-5C646282918A}" presName="accentRepeatNode" presStyleLbl="solidFgAcc1" presStyleIdx="2" presStyleCnt="4"/>
      <dgm:spPr/>
    </dgm:pt>
    <dgm:pt modelId="{EB210A98-FE22-45C7-8C1B-951BEA60E6F0}" type="pres">
      <dgm:prSet presAssocID="{8798D9C5-4B67-4494-B2D6-270A86ECCDA6}" presName="text_4" presStyleLbl="node1" presStyleIdx="3" presStyleCnt="4">
        <dgm:presLayoutVars>
          <dgm:bulletEnabled val="1"/>
        </dgm:presLayoutVars>
      </dgm:prSet>
      <dgm:spPr/>
    </dgm:pt>
    <dgm:pt modelId="{3F5C7191-AC8B-489F-BA60-E6AE6E9E9FE4}" type="pres">
      <dgm:prSet presAssocID="{8798D9C5-4B67-4494-B2D6-270A86ECCDA6}" presName="accent_4" presStyleCnt="0"/>
      <dgm:spPr/>
    </dgm:pt>
    <dgm:pt modelId="{602B96A7-7218-4E29-BCC8-5F08396CA2F9}" type="pres">
      <dgm:prSet presAssocID="{8798D9C5-4B67-4494-B2D6-270A86ECCDA6}" presName="accentRepeatNode" presStyleLbl="solidFgAcc1" presStyleIdx="3" presStyleCnt="4"/>
      <dgm:spPr/>
    </dgm:pt>
  </dgm:ptLst>
  <dgm:cxnLst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8D004628-1353-404D-830A-1C9E088A3A8B}" type="presOf" srcId="{B8E1D909-339F-421B-AD98-5C646282918A}" destId="{424EC1F8-0382-4D27-9154-4B5FF233AF8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F9F18B8A-ACB6-422E-8031-6B98308EC6FD}" srcId="{34D9ED83-E1B7-4943-8589-13BAE761BD83}" destId="{8798D9C5-4B67-4494-B2D6-270A86ECCDA6}" srcOrd="3" destOrd="0" parTransId="{EBA0931E-7478-4FFB-9903-5D4433B2AF32}" sibTransId="{5C7866D1-AD2E-49C1-926B-7903E7864187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4B38B095-A676-4480-8A09-68EF90520207}" srcId="{34D9ED83-E1B7-4943-8589-13BAE761BD83}" destId="{B8E1D909-339F-421B-AD98-5C646282918A}" srcOrd="2" destOrd="0" parTransId="{40E8E4C3-2B3E-458F-AAB7-538CADF7118A}" sibTransId="{390E8A60-DB79-45F0-BE7C-01105C25DE6A}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C235C0E6-C937-4634-96E1-8516998EA2EC}" type="presOf" srcId="{8798D9C5-4B67-4494-B2D6-270A86ECCDA6}" destId="{EB210A98-FE22-45C7-8C1B-951BEA60E6F0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E3A55F3C-C181-48A7-ABEF-C9CA7902CA4B}" type="presParOf" srcId="{300C104C-56BC-4622-A136-8289C74819BD}" destId="{424EC1F8-0382-4D27-9154-4B5FF233AF86}" srcOrd="5" destOrd="0" presId="urn:microsoft.com/office/officeart/2008/layout/VerticalCurvedList"/>
    <dgm:cxn modelId="{9B68A578-9A11-4236-B19A-F5E4DDB59C0B}" type="presParOf" srcId="{300C104C-56BC-4622-A136-8289C74819BD}" destId="{604DE364-8F63-4C8F-BD1A-4ABE74C99D01}" srcOrd="6" destOrd="0" presId="urn:microsoft.com/office/officeart/2008/layout/VerticalCurvedList"/>
    <dgm:cxn modelId="{5F442814-0FD6-486E-A9B3-D2B75818DE2B}" type="presParOf" srcId="{604DE364-8F63-4C8F-BD1A-4ABE74C99D01}" destId="{209863B0-2E20-411D-9A01-02BDBC8B6662}" srcOrd="0" destOrd="0" presId="urn:microsoft.com/office/officeart/2008/layout/VerticalCurvedList"/>
    <dgm:cxn modelId="{A76D4467-DAD8-4E16-8723-5103893B40B3}" type="presParOf" srcId="{300C104C-56BC-4622-A136-8289C74819BD}" destId="{EB210A98-FE22-45C7-8C1B-951BEA60E6F0}" srcOrd="7" destOrd="0" presId="urn:microsoft.com/office/officeart/2008/layout/VerticalCurvedList"/>
    <dgm:cxn modelId="{804E1F5E-8288-415D-AD11-659B0BA5D4E7}" type="presParOf" srcId="{300C104C-56BC-4622-A136-8289C74819BD}" destId="{3F5C7191-AC8B-489F-BA60-E6AE6E9E9FE4}" srcOrd="8" destOrd="0" presId="urn:microsoft.com/office/officeart/2008/layout/VerticalCurvedList"/>
    <dgm:cxn modelId="{4C019BC3-0D12-43E6-9586-A25644BE6DC7}" type="presParOf" srcId="{3F5C7191-AC8B-489F-BA60-E6AE6E9E9FE4}" destId="{602B96A7-7218-4E29-BCC8-5F08396CA2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6D3A7-9564-4F87-88B4-E2A7CA8C1D8D}">
      <dsp:nvSpPr>
        <dsp:cNvPr id="0" name=""/>
        <dsp:cNvSpPr/>
      </dsp:nvSpPr>
      <dsp:spPr>
        <a:xfrm>
          <a:off x="6198060" y="3239695"/>
          <a:ext cx="775290" cy="170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268"/>
              </a:lnTo>
              <a:lnTo>
                <a:pt x="775290" y="17022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A1326-3B4D-412E-AE7E-C361AA32DAA9}">
      <dsp:nvSpPr>
        <dsp:cNvPr id="0" name=""/>
        <dsp:cNvSpPr/>
      </dsp:nvSpPr>
      <dsp:spPr>
        <a:xfrm>
          <a:off x="6198060" y="3239695"/>
          <a:ext cx="775290" cy="50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624"/>
              </a:lnTo>
              <a:lnTo>
                <a:pt x="775290" y="5056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9BD1A-3601-4A93-8DA3-353737EE74C3}">
      <dsp:nvSpPr>
        <dsp:cNvPr id="0" name=""/>
        <dsp:cNvSpPr/>
      </dsp:nvSpPr>
      <dsp:spPr>
        <a:xfrm>
          <a:off x="5178384" y="2043051"/>
          <a:ext cx="1019675" cy="353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968"/>
              </a:lnTo>
              <a:lnTo>
                <a:pt x="1019675" y="176968"/>
              </a:lnTo>
              <a:lnTo>
                <a:pt x="1019675" y="353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AA347-9494-447E-AA3C-E9AB81D6BA51}">
      <dsp:nvSpPr>
        <dsp:cNvPr id="0" name=""/>
        <dsp:cNvSpPr/>
      </dsp:nvSpPr>
      <dsp:spPr>
        <a:xfrm>
          <a:off x="4158708" y="3239695"/>
          <a:ext cx="420780" cy="170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268"/>
              </a:lnTo>
              <a:lnTo>
                <a:pt x="420780" y="17022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94BD0-7931-4E35-A10E-978021E632D9}">
      <dsp:nvSpPr>
        <dsp:cNvPr id="0" name=""/>
        <dsp:cNvSpPr/>
      </dsp:nvSpPr>
      <dsp:spPr>
        <a:xfrm>
          <a:off x="4158708" y="3239695"/>
          <a:ext cx="561799" cy="491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445"/>
              </a:lnTo>
              <a:lnTo>
                <a:pt x="561799" y="4914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6838A-936E-46FB-9941-5A5ABDF11DAF}">
      <dsp:nvSpPr>
        <dsp:cNvPr id="0" name=""/>
        <dsp:cNvSpPr/>
      </dsp:nvSpPr>
      <dsp:spPr>
        <a:xfrm>
          <a:off x="4158708" y="2043051"/>
          <a:ext cx="1019675" cy="353937"/>
        </a:xfrm>
        <a:custGeom>
          <a:avLst/>
          <a:gdLst/>
          <a:ahLst/>
          <a:cxnLst/>
          <a:rect l="0" t="0" r="0" b="0"/>
          <a:pathLst>
            <a:path>
              <a:moveTo>
                <a:pt x="1019675" y="0"/>
              </a:moveTo>
              <a:lnTo>
                <a:pt x="1019675" y="176968"/>
              </a:lnTo>
              <a:lnTo>
                <a:pt x="0" y="176968"/>
              </a:lnTo>
              <a:lnTo>
                <a:pt x="0" y="353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835C0-349D-4087-A357-AEC5B6347940}">
      <dsp:nvSpPr>
        <dsp:cNvPr id="0" name=""/>
        <dsp:cNvSpPr/>
      </dsp:nvSpPr>
      <dsp:spPr>
        <a:xfrm>
          <a:off x="3139032" y="846407"/>
          <a:ext cx="2039351" cy="353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968"/>
              </a:lnTo>
              <a:lnTo>
                <a:pt x="2039351" y="176968"/>
              </a:lnTo>
              <a:lnTo>
                <a:pt x="2039351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07659-C6B8-4808-B44B-6224805E193F}">
      <dsp:nvSpPr>
        <dsp:cNvPr id="0" name=""/>
        <dsp:cNvSpPr/>
      </dsp:nvSpPr>
      <dsp:spPr>
        <a:xfrm>
          <a:off x="3093312" y="846407"/>
          <a:ext cx="91440" cy="3539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57513-F6E7-4DAC-B895-550B4448833F}">
      <dsp:nvSpPr>
        <dsp:cNvPr id="0" name=""/>
        <dsp:cNvSpPr/>
      </dsp:nvSpPr>
      <dsp:spPr>
        <a:xfrm>
          <a:off x="1099681" y="846407"/>
          <a:ext cx="2039351" cy="353937"/>
        </a:xfrm>
        <a:custGeom>
          <a:avLst/>
          <a:gdLst/>
          <a:ahLst/>
          <a:cxnLst/>
          <a:rect l="0" t="0" r="0" b="0"/>
          <a:pathLst>
            <a:path>
              <a:moveTo>
                <a:pt x="2039351" y="0"/>
              </a:moveTo>
              <a:lnTo>
                <a:pt x="2039351" y="176968"/>
              </a:lnTo>
              <a:lnTo>
                <a:pt x="0" y="176968"/>
              </a:lnTo>
              <a:lnTo>
                <a:pt x="0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177FC-8FF2-4C70-8146-265F17F81405}">
      <dsp:nvSpPr>
        <dsp:cNvPr id="0" name=""/>
        <dsp:cNvSpPr/>
      </dsp:nvSpPr>
      <dsp:spPr>
        <a:xfrm>
          <a:off x="2717679" y="3700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63CE2-B436-4419-BBD5-AEE08DE81CCA}">
      <dsp:nvSpPr>
        <dsp:cNvPr id="0" name=""/>
        <dsp:cNvSpPr/>
      </dsp:nvSpPr>
      <dsp:spPr>
        <a:xfrm>
          <a:off x="2717679" y="3700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7CBE2-DCCE-45A8-9C72-2E9212E18ADB}">
      <dsp:nvSpPr>
        <dsp:cNvPr id="0" name=""/>
        <dsp:cNvSpPr/>
      </dsp:nvSpPr>
      <dsp:spPr>
        <a:xfrm>
          <a:off x="2296325" y="155387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500" kern="1200" dirty="0"/>
        </a:p>
      </dsp:txBody>
      <dsp:txXfrm>
        <a:off x="2296325" y="155387"/>
        <a:ext cx="1685414" cy="539332"/>
      </dsp:txXfrm>
    </dsp:sp>
    <dsp:sp modelId="{9B1D5313-8FFB-4956-A286-3902CA5BB208}">
      <dsp:nvSpPr>
        <dsp:cNvPr id="0" name=""/>
        <dsp:cNvSpPr/>
      </dsp:nvSpPr>
      <dsp:spPr>
        <a:xfrm>
          <a:off x="678328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45A54-E0E7-4F39-B4A8-589647DC26E8}">
      <dsp:nvSpPr>
        <dsp:cNvPr id="0" name=""/>
        <dsp:cNvSpPr/>
      </dsp:nvSpPr>
      <dsp:spPr>
        <a:xfrm>
          <a:off x="678328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5C123-3204-4FD3-B819-CD709696D776}">
      <dsp:nvSpPr>
        <dsp:cNvPr id="0" name=""/>
        <dsp:cNvSpPr/>
      </dsp:nvSpPr>
      <dsp:spPr>
        <a:xfrm>
          <a:off x="256974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Herz-Lungen-Maschine</a:t>
          </a:r>
        </a:p>
      </dsp:txBody>
      <dsp:txXfrm>
        <a:off x="256974" y="1352031"/>
        <a:ext cx="1685414" cy="539332"/>
      </dsp:txXfrm>
    </dsp:sp>
    <dsp:sp modelId="{63582563-4CE2-485B-965F-24BDEA55DE1D}">
      <dsp:nvSpPr>
        <dsp:cNvPr id="0" name=""/>
        <dsp:cNvSpPr/>
      </dsp:nvSpPr>
      <dsp:spPr>
        <a:xfrm>
          <a:off x="2717679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5D97F-CB73-4349-BD5A-A40723DC2966}">
      <dsp:nvSpPr>
        <dsp:cNvPr id="0" name=""/>
        <dsp:cNvSpPr/>
      </dsp:nvSpPr>
      <dsp:spPr>
        <a:xfrm>
          <a:off x="2717679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D4CC2-7464-4831-A44B-A23FD95119FE}">
      <dsp:nvSpPr>
        <dsp:cNvPr id="0" name=""/>
        <dsp:cNvSpPr/>
      </dsp:nvSpPr>
      <dsp:spPr>
        <a:xfrm>
          <a:off x="2296325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Totalherzersatz</a:t>
          </a:r>
        </a:p>
      </dsp:txBody>
      <dsp:txXfrm>
        <a:off x="2296325" y="1352031"/>
        <a:ext cx="1685414" cy="539332"/>
      </dsp:txXfrm>
    </dsp:sp>
    <dsp:sp modelId="{B5C0EC64-E4B7-4994-B80D-72A3A4266978}">
      <dsp:nvSpPr>
        <dsp:cNvPr id="0" name=""/>
        <dsp:cNvSpPr/>
      </dsp:nvSpPr>
      <dsp:spPr>
        <a:xfrm>
          <a:off x="4757030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3C807-13C6-4771-A351-698326B9BD01}">
      <dsp:nvSpPr>
        <dsp:cNvPr id="0" name=""/>
        <dsp:cNvSpPr/>
      </dsp:nvSpPr>
      <dsp:spPr>
        <a:xfrm>
          <a:off x="4757030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68A8A-8058-4191-84DA-1794682EDF2B}">
      <dsp:nvSpPr>
        <dsp:cNvPr id="0" name=""/>
        <dsp:cNvSpPr/>
      </dsp:nvSpPr>
      <dsp:spPr>
        <a:xfrm>
          <a:off x="4335677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Herzunterstützung</a:t>
          </a:r>
        </a:p>
      </dsp:txBody>
      <dsp:txXfrm>
        <a:off x="4335677" y="1352031"/>
        <a:ext cx="1685414" cy="539332"/>
      </dsp:txXfrm>
    </dsp:sp>
    <dsp:sp modelId="{8C605E1F-8478-41EB-A61E-89B5623C5D5B}">
      <dsp:nvSpPr>
        <dsp:cNvPr id="0" name=""/>
        <dsp:cNvSpPr/>
      </dsp:nvSpPr>
      <dsp:spPr>
        <a:xfrm>
          <a:off x="3737355" y="2396988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6E99AD-2FFB-4AB2-AB36-03D3FEF6BE7D}">
      <dsp:nvSpPr>
        <dsp:cNvPr id="0" name=""/>
        <dsp:cNvSpPr/>
      </dsp:nvSpPr>
      <dsp:spPr>
        <a:xfrm>
          <a:off x="3737355" y="2396988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5E809-E4B8-4FB2-94BB-93B005A21301}">
      <dsp:nvSpPr>
        <dsp:cNvPr id="0" name=""/>
        <dsp:cNvSpPr/>
      </dsp:nvSpPr>
      <dsp:spPr>
        <a:xfrm>
          <a:off x="3316001" y="2548675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Verdrängerpumpe</a:t>
          </a:r>
          <a:r>
            <a:rPr lang="de-DE" sz="1500" kern="1200" dirty="0"/>
            <a:t>,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pulsatil</a:t>
          </a:r>
          <a:endParaRPr lang="de-DE" sz="1500" kern="1200" dirty="0"/>
        </a:p>
      </dsp:txBody>
      <dsp:txXfrm>
        <a:off x="3316001" y="2548675"/>
        <a:ext cx="1685414" cy="539332"/>
      </dsp:txXfrm>
    </dsp:sp>
    <dsp:sp modelId="{194BDE81-6F75-46A1-93EA-598335BFDB95}">
      <dsp:nvSpPr>
        <dsp:cNvPr id="0" name=""/>
        <dsp:cNvSpPr/>
      </dsp:nvSpPr>
      <dsp:spPr>
        <a:xfrm>
          <a:off x="4619382" y="3579453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EDCCD-1CD3-4162-A9F2-B0342D58953A}">
      <dsp:nvSpPr>
        <dsp:cNvPr id="0" name=""/>
        <dsp:cNvSpPr/>
      </dsp:nvSpPr>
      <dsp:spPr>
        <a:xfrm>
          <a:off x="4619382" y="3579453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25478-190A-4C3C-BD58-291747ABB26B}">
      <dsp:nvSpPr>
        <dsp:cNvPr id="0" name=""/>
        <dsp:cNvSpPr/>
      </dsp:nvSpPr>
      <dsp:spPr>
        <a:xfrm>
          <a:off x="4198029" y="3731140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echte Herzunterstützung</a:t>
          </a:r>
        </a:p>
      </dsp:txBody>
      <dsp:txXfrm>
        <a:off x="4198029" y="3731140"/>
        <a:ext cx="1685414" cy="539332"/>
      </dsp:txXfrm>
    </dsp:sp>
    <dsp:sp modelId="{C408AD35-DE87-4B6B-9852-AFC254765936}">
      <dsp:nvSpPr>
        <dsp:cNvPr id="0" name=""/>
        <dsp:cNvSpPr/>
      </dsp:nvSpPr>
      <dsp:spPr>
        <a:xfrm>
          <a:off x="4478364" y="4790276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9AFD2-F71A-4D85-A69F-C876D2B67564}">
      <dsp:nvSpPr>
        <dsp:cNvPr id="0" name=""/>
        <dsp:cNvSpPr/>
      </dsp:nvSpPr>
      <dsp:spPr>
        <a:xfrm>
          <a:off x="4478364" y="4790276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0A633-7D18-4A0D-A4BD-41ABDD565BB7}">
      <dsp:nvSpPr>
        <dsp:cNvPr id="0" name=""/>
        <dsp:cNvSpPr/>
      </dsp:nvSpPr>
      <dsp:spPr>
        <a:xfrm>
          <a:off x="4057010" y="4941964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intra-</a:t>
          </a:r>
          <a:r>
            <a:rPr lang="de-DE" sz="1500" kern="1200" dirty="0" err="1"/>
            <a:t>aortale</a:t>
          </a:r>
          <a:r>
            <a:rPr lang="de-DE" sz="1500" kern="1200" dirty="0"/>
            <a:t> Ballonpumpe</a:t>
          </a:r>
        </a:p>
      </dsp:txBody>
      <dsp:txXfrm>
        <a:off x="4057010" y="4941964"/>
        <a:ext cx="1685414" cy="539332"/>
      </dsp:txXfrm>
    </dsp:sp>
    <dsp:sp modelId="{E17FD086-FA86-49BE-A14A-C459BBE15AE4}">
      <dsp:nvSpPr>
        <dsp:cNvPr id="0" name=""/>
        <dsp:cNvSpPr/>
      </dsp:nvSpPr>
      <dsp:spPr>
        <a:xfrm>
          <a:off x="5776706" y="2396988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C2B2A-1852-4666-9377-23BFAEBF4AE0}">
      <dsp:nvSpPr>
        <dsp:cNvPr id="0" name=""/>
        <dsp:cNvSpPr/>
      </dsp:nvSpPr>
      <dsp:spPr>
        <a:xfrm>
          <a:off x="5776706" y="2396988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5A9B9-14D0-41EE-9AA7-67D3E9B5A72D}">
      <dsp:nvSpPr>
        <dsp:cNvPr id="0" name=""/>
        <dsp:cNvSpPr/>
      </dsp:nvSpPr>
      <dsp:spPr>
        <a:xfrm>
          <a:off x="5355352" y="2548675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Rotationspumpen,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eher kontinuierlich</a:t>
          </a:r>
        </a:p>
      </dsp:txBody>
      <dsp:txXfrm>
        <a:off x="5355352" y="2548675"/>
        <a:ext cx="1685414" cy="539332"/>
      </dsp:txXfrm>
    </dsp:sp>
    <dsp:sp modelId="{DD5144C3-D04A-43D9-A12A-4C8D538F0CAC}">
      <dsp:nvSpPr>
        <dsp:cNvPr id="0" name=""/>
        <dsp:cNvSpPr/>
      </dsp:nvSpPr>
      <dsp:spPr>
        <a:xfrm>
          <a:off x="6872225" y="3593632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7FDD0-A231-4457-B053-76AEC83D77BD}">
      <dsp:nvSpPr>
        <dsp:cNvPr id="0" name=""/>
        <dsp:cNvSpPr/>
      </dsp:nvSpPr>
      <dsp:spPr>
        <a:xfrm>
          <a:off x="6872225" y="3593632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5185D-FF75-46B1-BC96-9BD3CEC50F44}">
      <dsp:nvSpPr>
        <dsp:cNvPr id="0" name=""/>
        <dsp:cNvSpPr/>
      </dsp:nvSpPr>
      <dsp:spPr>
        <a:xfrm>
          <a:off x="6450872" y="3745319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Hemopump</a:t>
          </a:r>
          <a:endParaRPr lang="de-DE" sz="1500" kern="1200" dirty="0"/>
        </a:p>
      </dsp:txBody>
      <dsp:txXfrm>
        <a:off x="6450872" y="3745319"/>
        <a:ext cx="1685414" cy="539332"/>
      </dsp:txXfrm>
    </dsp:sp>
    <dsp:sp modelId="{85531CE6-E642-4489-B667-CF21417D79EB}">
      <dsp:nvSpPr>
        <dsp:cNvPr id="0" name=""/>
        <dsp:cNvSpPr/>
      </dsp:nvSpPr>
      <dsp:spPr>
        <a:xfrm>
          <a:off x="6872225" y="4790276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E25D6-7C9E-4C1C-8A7C-C6CA11A4B5F4}">
      <dsp:nvSpPr>
        <dsp:cNvPr id="0" name=""/>
        <dsp:cNvSpPr/>
      </dsp:nvSpPr>
      <dsp:spPr>
        <a:xfrm>
          <a:off x="6872225" y="4790276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F0A95-EFFA-4F25-97E2-D0B8F9FB6B92}">
      <dsp:nvSpPr>
        <dsp:cNvPr id="0" name=""/>
        <dsp:cNvSpPr/>
      </dsp:nvSpPr>
      <dsp:spPr>
        <a:xfrm>
          <a:off x="6450872" y="4941964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Heutige Systeme</a:t>
          </a:r>
        </a:p>
      </dsp:txBody>
      <dsp:txXfrm>
        <a:off x="6450872" y="4941964"/>
        <a:ext cx="1685414" cy="539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6D3A7-9564-4F87-88B4-E2A7CA8C1D8D}">
      <dsp:nvSpPr>
        <dsp:cNvPr id="0" name=""/>
        <dsp:cNvSpPr/>
      </dsp:nvSpPr>
      <dsp:spPr>
        <a:xfrm>
          <a:off x="6198060" y="3239695"/>
          <a:ext cx="775290" cy="170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268"/>
              </a:lnTo>
              <a:lnTo>
                <a:pt x="775290" y="17022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A1326-3B4D-412E-AE7E-C361AA32DAA9}">
      <dsp:nvSpPr>
        <dsp:cNvPr id="0" name=""/>
        <dsp:cNvSpPr/>
      </dsp:nvSpPr>
      <dsp:spPr>
        <a:xfrm>
          <a:off x="6198060" y="3239695"/>
          <a:ext cx="775290" cy="50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624"/>
              </a:lnTo>
              <a:lnTo>
                <a:pt x="775290" y="5056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9BD1A-3601-4A93-8DA3-353737EE74C3}">
      <dsp:nvSpPr>
        <dsp:cNvPr id="0" name=""/>
        <dsp:cNvSpPr/>
      </dsp:nvSpPr>
      <dsp:spPr>
        <a:xfrm>
          <a:off x="5178384" y="2043051"/>
          <a:ext cx="1019675" cy="353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968"/>
              </a:lnTo>
              <a:lnTo>
                <a:pt x="1019675" y="176968"/>
              </a:lnTo>
              <a:lnTo>
                <a:pt x="1019675" y="353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AA347-9494-447E-AA3C-E9AB81D6BA51}">
      <dsp:nvSpPr>
        <dsp:cNvPr id="0" name=""/>
        <dsp:cNvSpPr/>
      </dsp:nvSpPr>
      <dsp:spPr>
        <a:xfrm>
          <a:off x="4158708" y="3239695"/>
          <a:ext cx="420780" cy="170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268"/>
              </a:lnTo>
              <a:lnTo>
                <a:pt x="420780" y="17022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94BD0-7931-4E35-A10E-978021E632D9}">
      <dsp:nvSpPr>
        <dsp:cNvPr id="0" name=""/>
        <dsp:cNvSpPr/>
      </dsp:nvSpPr>
      <dsp:spPr>
        <a:xfrm>
          <a:off x="4158708" y="3239695"/>
          <a:ext cx="561799" cy="491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445"/>
              </a:lnTo>
              <a:lnTo>
                <a:pt x="561799" y="4914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6838A-936E-46FB-9941-5A5ABDF11DAF}">
      <dsp:nvSpPr>
        <dsp:cNvPr id="0" name=""/>
        <dsp:cNvSpPr/>
      </dsp:nvSpPr>
      <dsp:spPr>
        <a:xfrm>
          <a:off x="4158708" y="2043051"/>
          <a:ext cx="1019675" cy="353937"/>
        </a:xfrm>
        <a:custGeom>
          <a:avLst/>
          <a:gdLst/>
          <a:ahLst/>
          <a:cxnLst/>
          <a:rect l="0" t="0" r="0" b="0"/>
          <a:pathLst>
            <a:path>
              <a:moveTo>
                <a:pt x="1019675" y="0"/>
              </a:moveTo>
              <a:lnTo>
                <a:pt x="1019675" y="176968"/>
              </a:lnTo>
              <a:lnTo>
                <a:pt x="0" y="176968"/>
              </a:lnTo>
              <a:lnTo>
                <a:pt x="0" y="353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835C0-349D-4087-A357-AEC5B6347940}">
      <dsp:nvSpPr>
        <dsp:cNvPr id="0" name=""/>
        <dsp:cNvSpPr/>
      </dsp:nvSpPr>
      <dsp:spPr>
        <a:xfrm>
          <a:off x="3139032" y="846407"/>
          <a:ext cx="2039351" cy="353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968"/>
              </a:lnTo>
              <a:lnTo>
                <a:pt x="2039351" y="176968"/>
              </a:lnTo>
              <a:lnTo>
                <a:pt x="2039351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07659-C6B8-4808-B44B-6224805E193F}">
      <dsp:nvSpPr>
        <dsp:cNvPr id="0" name=""/>
        <dsp:cNvSpPr/>
      </dsp:nvSpPr>
      <dsp:spPr>
        <a:xfrm>
          <a:off x="3093312" y="846407"/>
          <a:ext cx="91440" cy="3539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57513-F6E7-4DAC-B895-550B4448833F}">
      <dsp:nvSpPr>
        <dsp:cNvPr id="0" name=""/>
        <dsp:cNvSpPr/>
      </dsp:nvSpPr>
      <dsp:spPr>
        <a:xfrm>
          <a:off x="1099681" y="846407"/>
          <a:ext cx="2039351" cy="353937"/>
        </a:xfrm>
        <a:custGeom>
          <a:avLst/>
          <a:gdLst/>
          <a:ahLst/>
          <a:cxnLst/>
          <a:rect l="0" t="0" r="0" b="0"/>
          <a:pathLst>
            <a:path>
              <a:moveTo>
                <a:pt x="2039351" y="0"/>
              </a:moveTo>
              <a:lnTo>
                <a:pt x="2039351" y="176968"/>
              </a:lnTo>
              <a:lnTo>
                <a:pt x="0" y="176968"/>
              </a:lnTo>
              <a:lnTo>
                <a:pt x="0" y="353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177FC-8FF2-4C70-8146-265F17F81405}">
      <dsp:nvSpPr>
        <dsp:cNvPr id="0" name=""/>
        <dsp:cNvSpPr/>
      </dsp:nvSpPr>
      <dsp:spPr>
        <a:xfrm>
          <a:off x="2717679" y="3700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63CE2-B436-4419-BBD5-AEE08DE81CCA}">
      <dsp:nvSpPr>
        <dsp:cNvPr id="0" name=""/>
        <dsp:cNvSpPr/>
      </dsp:nvSpPr>
      <dsp:spPr>
        <a:xfrm>
          <a:off x="2717679" y="3700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7CBE2-DCCE-45A8-9C72-2E9212E18ADB}">
      <dsp:nvSpPr>
        <dsp:cNvPr id="0" name=""/>
        <dsp:cNvSpPr/>
      </dsp:nvSpPr>
      <dsp:spPr>
        <a:xfrm>
          <a:off x="2296325" y="155387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500" kern="1200" dirty="0"/>
        </a:p>
      </dsp:txBody>
      <dsp:txXfrm>
        <a:off x="2296325" y="155387"/>
        <a:ext cx="1685414" cy="539332"/>
      </dsp:txXfrm>
    </dsp:sp>
    <dsp:sp modelId="{9B1D5313-8FFB-4956-A286-3902CA5BB208}">
      <dsp:nvSpPr>
        <dsp:cNvPr id="0" name=""/>
        <dsp:cNvSpPr/>
      </dsp:nvSpPr>
      <dsp:spPr>
        <a:xfrm>
          <a:off x="678328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45A54-E0E7-4F39-B4A8-589647DC26E8}">
      <dsp:nvSpPr>
        <dsp:cNvPr id="0" name=""/>
        <dsp:cNvSpPr/>
      </dsp:nvSpPr>
      <dsp:spPr>
        <a:xfrm>
          <a:off x="678328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5C123-3204-4FD3-B819-CD709696D776}">
      <dsp:nvSpPr>
        <dsp:cNvPr id="0" name=""/>
        <dsp:cNvSpPr/>
      </dsp:nvSpPr>
      <dsp:spPr>
        <a:xfrm>
          <a:off x="256974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Herz-Lungen-Maschine</a:t>
          </a:r>
        </a:p>
      </dsp:txBody>
      <dsp:txXfrm>
        <a:off x="256974" y="1352031"/>
        <a:ext cx="1685414" cy="539332"/>
      </dsp:txXfrm>
    </dsp:sp>
    <dsp:sp modelId="{63582563-4CE2-485B-965F-24BDEA55DE1D}">
      <dsp:nvSpPr>
        <dsp:cNvPr id="0" name=""/>
        <dsp:cNvSpPr/>
      </dsp:nvSpPr>
      <dsp:spPr>
        <a:xfrm>
          <a:off x="2717679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5D97F-CB73-4349-BD5A-A40723DC2966}">
      <dsp:nvSpPr>
        <dsp:cNvPr id="0" name=""/>
        <dsp:cNvSpPr/>
      </dsp:nvSpPr>
      <dsp:spPr>
        <a:xfrm>
          <a:off x="2717679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D4CC2-7464-4831-A44B-A23FD95119FE}">
      <dsp:nvSpPr>
        <dsp:cNvPr id="0" name=""/>
        <dsp:cNvSpPr/>
      </dsp:nvSpPr>
      <dsp:spPr>
        <a:xfrm>
          <a:off x="2296325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Totalherzersatz</a:t>
          </a:r>
        </a:p>
      </dsp:txBody>
      <dsp:txXfrm>
        <a:off x="2296325" y="1352031"/>
        <a:ext cx="1685414" cy="539332"/>
      </dsp:txXfrm>
    </dsp:sp>
    <dsp:sp modelId="{B5C0EC64-E4B7-4994-B80D-72A3A4266978}">
      <dsp:nvSpPr>
        <dsp:cNvPr id="0" name=""/>
        <dsp:cNvSpPr/>
      </dsp:nvSpPr>
      <dsp:spPr>
        <a:xfrm>
          <a:off x="4757030" y="1200344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3C807-13C6-4771-A351-698326B9BD01}">
      <dsp:nvSpPr>
        <dsp:cNvPr id="0" name=""/>
        <dsp:cNvSpPr/>
      </dsp:nvSpPr>
      <dsp:spPr>
        <a:xfrm>
          <a:off x="4757030" y="1200344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68A8A-8058-4191-84DA-1794682EDF2B}">
      <dsp:nvSpPr>
        <dsp:cNvPr id="0" name=""/>
        <dsp:cNvSpPr/>
      </dsp:nvSpPr>
      <dsp:spPr>
        <a:xfrm>
          <a:off x="4335677" y="1352031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Herzunterstützung</a:t>
          </a:r>
        </a:p>
      </dsp:txBody>
      <dsp:txXfrm>
        <a:off x="4335677" y="1352031"/>
        <a:ext cx="1685414" cy="539332"/>
      </dsp:txXfrm>
    </dsp:sp>
    <dsp:sp modelId="{8C605E1F-8478-41EB-A61E-89B5623C5D5B}">
      <dsp:nvSpPr>
        <dsp:cNvPr id="0" name=""/>
        <dsp:cNvSpPr/>
      </dsp:nvSpPr>
      <dsp:spPr>
        <a:xfrm>
          <a:off x="3737355" y="2396988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6E99AD-2FFB-4AB2-AB36-03D3FEF6BE7D}">
      <dsp:nvSpPr>
        <dsp:cNvPr id="0" name=""/>
        <dsp:cNvSpPr/>
      </dsp:nvSpPr>
      <dsp:spPr>
        <a:xfrm>
          <a:off x="3737355" y="2396988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5E809-E4B8-4FB2-94BB-93B005A21301}">
      <dsp:nvSpPr>
        <dsp:cNvPr id="0" name=""/>
        <dsp:cNvSpPr/>
      </dsp:nvSpPr>
      <dsp:spPr>
        <a:xfrm>
          <a:off x="3316001" y="2548675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Verdrängerpumpe</a:t>
          </a:r>
          <a:r>
            <a:rPr lang="de-DE" sz="1500" kern="1200" dirty="0"/>
            <a:t>,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pulsatil</a:t>
          </a:r>
          <a:endParaRPr lang="de-DE" sz="1500" kern="1200" dirty="0"/>
        </a:p>
      </dsp:txBody>
      <dsp:txXfrm>
        <a:off x="3316001" y="2548675"/>
        <a:ext cx="1685414" cy="539332"/>
      </dsp:txXfrm>
    </dsp:sp>
    <dsp:sp modelId="{194BDE81-6F75-46A1-93EA-598335BFDB95}">
      <dsp:nvSpPr>
        <dsp:cNvPr id="0" name=""/>
        <dsp:cNvSpPr/>
      </dsp:nvSpPr>
      <dsp:spPr>
        <a:xfrm>
          <a:off x="4619382" y="3579453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EDCCD-1CD3-4162-A9F2-B0342D58953A}">
      <dsp:nvSpPr>
        <dsp:cNvPr id="0" name=""/>
        <dsp:cNvSpPr/>
      </dsp:nvSpPr>
      <dsp:spPr>
        <a:xfrm>
          <a:off x="4619382" y="3579453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25478-190A-4C3C-BD58-291747ABB26B}">
      <dsp:nvSpPr>
        <dsp:cNvPr id="0" name=""/>
        <dsp:cNvSpPr/>
      </dsp:nvSpPr>
      <dsp:spPr>
        <a:xfrm>
          <a:off x="4198029" y="3731140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echte Herzunterstützung</a:t>
          </a:r>
        </a:p>
      </dsp:txBody>
      <dsp:txXfrm>
        <a:off x="4198029" y="3731140"/>
        <a:ext cx="1685414" cy="539332"/>
      </dsp:txXfrm>
    </dsp:sp>
    <dsp:sp modelId="{C408AD35-DE87-4B6B-9852-AFC254765936}">
      <dsp:nvSpPr>
        <dsp:cNvPr id="0" name=""/>
        <dsp:cNvSpPr/>
      </dsp:nvSpPr>
      <dsp:spPr>
        <a:xfrm>
          <a:off x="4478364" y="4790276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9AFD2-F71A-4D85-A69F-C876D2B67564}">
      <dsp:nvSpPr>
        <dsp:cNvPr id="0" name=""/>
        <dsp:cNvSpPr/>
      </dsp:nvSpPr>
      <dsp:spPr>
        <a:xfrm>
          <a:off x="4478364" y="4790276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0A633-7D18-4A0D-A4BD-41ABDD565BB7}">
      <dsp:nvSpPr>
        <dsp:cNvPr id="0" name=""/>
        <dsp:cNvSpPr/>
      </dsp:nvSpPr>
      <dsp:spPr>
        <a:xfrm>
          <a:off x="4057010" y="4941964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intra-</a:t>
          </a:r>
          <a:r>
            <a:rPr lang="de-DE" sz="1500" kern="1200" dirty="0" err="1"/>
            <a:t>aortale</a:t>
          </a:r>
          <a:r>
            <a:rPr lang="de-DE" sz="1500" kern="1200" dirty="0"/>
            <a:t> Ballonpumpe</a:t>
          </a:r>
        </a:p>
      </dsp:txBody>
      <dsp:txXfrm>
        <a:off x="4057010" y="4941964"/>
        <a:ext cx="1685414" cy="539332"/>
      </dsp:txXfrm>
    </dsp:sp>
    <dsp:sp modelId="{E17FD086-FA86-49BE-A14A-C459BBE15AE4}">
      <dsp:nvSpPr>
        <dsp:cNvPr id="0" name=""/>
        <dsp:cNvSpPr/>
      </dsp:nvSpPr>
      <dsp:spPr>
        <a:xfrm>
          <a:off x="5776706" y="2396988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C2B2A-1852-4666-9377-23BFAEBF4AE0}">
      <dsp:nvSpPr>
        <dsp:cNvPr id="0" name=""/>
        <dsp:cNvSpPr/>
      </dsp:nvSpPr>
      <dsp:spPr>
        <a:xfrm>
          <a:off x="5776706" y="2396988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5A9B9-14D0-41EE-9AA7-67D3E9B5A72D}">
      <dsp:nvSpPr>
        <dsp:cNvPr id="0" name=""/>
        <dsp:cNvSpPr/>
      </dsp:nvSpPr>
      <dsp:spPr>
        <a:xfrm>
          <a:off x="5355352" y="2548675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Rotationspumpen,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eher kontinuierlich</a:t>
          </a:r>
        </a:p>
      </dsp:txBody>
      <dsp:txXfrm>
        <a:off x="5355352" y="2548675"/>
        <a:ext cx="1685414" cy="539332"/>
      </dsp:txXfrm>
    </dsp:sp>
    <dsp:sp modelId="{DD5144C3-D04A-43D9-A12A-4C8D538F0CAC}">
      <dsp:nvSpPr>
        <dsp:cNvPr id="0" name=""/>
        <dsp:cNvSpPr/>
      </dsp:nvSpPr>
      <dsp:spPr>
        <a:xfrm>
          <a:off x="6872225" y="3593632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7FDD0-A231-4457-B053-76AEC83D77BD}">
      <dsp:nvSpPr>
        <dsp:cNvPr id="0" name=""/>
        <dsp:cNvSpPr/>
      </dsp:nvSpPr>
      <dsp:spPr>
        <a:xfrm>
          <a:off x="6872225" y="3593632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5185D-FF75-46B1-BC96-9BD3CEC50F44}">
      <dsp:nvSpPr>
        <dsp:cNvPr id="0" name=""/>
        <dsp:cNvSpPr/>
      </dsp:nvSpPr>
      <dsp:spPr>
        <a:xfrm>
          <a:off x="6450872" y="3745319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 err="1"/>
            <a:t>Hemopump</a:t>
          </a:r>
          <a:endParaRPr lang="de-DE" sz="1500" kern="1200" dirty="0"/>
        </a:p>
      </dsp:txBody>
      <dsp:txXfrm>
        <a:off x="6450872" y="3745319"/>
        <a:ext cx="1685414" cy="539332"/>
      </dsp:txXfrm>
    </dsp:sp>
    <dsp:sp modelId="{85531CE6-E642-4489-B667-CF21417D79EB}">
      <dsp:nvSpPr>
        <dsp:cNvPr id="0" name=""/>
        <dsp:cNvSpPr/>
      </dsp:nvSpPr>
      <dsp:spPr>
        <a:xfrm>
          <a:off x="6872225" y="4790276"/>
          <a:ext cx="842707" cy="84270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E25D6-7C9E-4C1C-8A7C-C6CA11A4B5F4}">
      <dsp:nvSpPr>
        <dsp:cNvPr id="0" name=""/>
        <dsp:cNvSpPr/>
      </dsp:nvSpPr>
      <dsp:spPr>
        <a:xfrm>
          <a:off x="6872225" y="4790276"/>
          <a:ext cx="842707" cy="84270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F0A95-EFFA-4F25-97E2-D0B8F9FB6B92}">
      <dsp:nvSpPr>
        <dsp:cNvPr id="0" name=""/>
        <dsp:cNvSpPr/>
      </dsp:nvSpPr>
      <dsp:spPr>
        <a:xfrm>
          <a:off x="6450872" y="4941964"/>
          <a:ext cx="1685414" cy="5393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Heutige Systeme</a:t>
          </a:r>
        </a:p>
      </dsp:txBody>
      <dsp:txXfrm>
        <a:off x="6450872" y="4941964"/>
        <a:ext cx="1685414" cy="5393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434398" y="285347"/>
          <a:ext cx="8600158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Voraussetzungen</a:t>
          </a:r>
          <a:r>
            <a:rPr lang="en-GB" sz="2900" kern="1200" dirty="0"/>
            <a:t> </a:t>
          </a:r>
          <a:r>
            <a:rPr lang="en-GB" sz="2900" kern="1200" dirty="0" err="1"/>
            <a:t>für</a:t>
          </a:r>
          <a:r>
            <a:rPr lang="en-GB" sz="2900" kern="1200" dirty="0"/>
            <a:t> </a:t>
          </a:r>
          <a:r>
            <a:rPr lang="en-GB" sz="2900" kern="1200" dirty="0" err="1"/>
            <a:t>Herzoperationen</a:t>
          </a:r>
          <a:endParaRPr lang="en-GB" sz="2900" kern="1200" dirty="0"/>
        </a:p>
      </dsp:txBody>
      <dsp:txXfrm>
        <a:off x="434398" y="285347"/>
        <a:ext cx="8600158" cy="570477"/>
      </dsp:txXfrm>
    </dsp:sp>
    <dsp:sp modelId="{08D83F4F-1159-4D4E-9A73-1E75C6777144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EB37D-D34F-45C0-A73C-776C22F2F8CE}">
      <dsp:nvSpPr>
        <dsp:cNvPr id="0" name=""/>
        <dsp:cNvSpPr/>
      </dsp:nvSpPr>
      <dsp:spPr>
        <a:xfrm>
          <a:off x="903654" y="1140954"/>
          <a:ext cx="8130902" cy="57047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Herz-Lungen-Maschine</a:t>
          </a:r>
          <a:endParaRPr lang="en-GB" sz="2900" kern="1200" dirty="0"/>
        </a:p>
      </dsp:txBody>
      <dsp:txXfrm>
        <a:off x="903654" y="1140954"/>
        <a:ext cx="8130902" cy="570477"/>
      </dsp:txXfrm>
    </dsp:sp>
    <dsp:sp modelId="{ED722E8B-B159-4969-823A-460D86212CD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6CB68-5847-4361-8ECD-B61E729B2595}">
      <dsp:nvSpPr>
        <dsp:cNvPr id="0" name=""/>
        <dsp:cNvSpPr/>
      </dsp:nvSpPr>
      <dsp:spPr>
        <a:xfrm>
          <a:off x="1118233" y="1996562"/>
          <a:ext cx="7916322" cy="57047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Totalherzersatz</a:t>
          </a:r>
          <a:endParaRPr lang="en-GB" sz="2900" kern="1200" dirty="0"/>
        </a:p>
      </dsp:txBody>
      <dsp:txXfrm>
        <a:off x="1118233" y="1996562"/>
        <a:ext cx="7916322" cy="570477"/>
      </dsp:txXfrm>
    </dsp:sp>
    <dsp:sp modelId="{48003938-621E-452A-AEEC-A60B5837EF60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9A0B2-261B-4DCE-96EF-6772513155E5}">
      <dsp:nvSpPr>
        <dsp:cNvPr id="0" name=""/>
        <dsp:cNvSpPr/>
      </dsp:nvSpPr>
      <dsp:spPr>
        <a:xfrm>
          <a:off x="1118233" y="2851627"/>
          <a:ext cx="7916322" cy="57047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Herzunterstützung</a:t>
          </a:r>
          <a:r>
            <a:rPr lang="en-GB" sz="2900" kern="1200" dirty="0"/>
            <a:t> </a:t>
          </a:r>
          <a:r>
            <a:rPr lang="en-GB" sz="2900" kern="1200" dirty="0" err="1"/>
            <a:t>mittels</a:t>
          </a:r>
          <a:r>
            <a:rPr lang="en-GB" sz="2900" kern="1200" dirty="0"/>
            <a:t> </a:t>
          </a:r>
          <a:r>
            <a:rPr lang="en-GB" sz="2900" kern="1200" dirty="0" err="1"/>
            <a:t>Verdrängerpumpen</a:t>
          </a:r>
          <a:endParaRPr lang="en-GB" sz="2900" kern="1200" dirty="0"/>
        </a:p>
      </dsp:txBody>
      <dsp:txXfrm>
        <a:off x="1118233" y="2851627"/>
        <a:ext cx="7916322" cy="570477"/>
      </dsp:txXfrm>
    </dsp:sp>
    <dsp:sp modelId="{EAC0B7CD-0E97-4C12-A6AA-432646E113FD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041E9-07B2-4A6E-B851-F45D2DE91C88}">
      <dsp:nvSpPr>
        <dsp:cNvPr id="0" name=""/>
        <dsp:cNvSpPr/>
      </dsp:nvSpPr>
      <dsp:spPr>
        <a:xfrm>
          <a:off x="903654" y="3707235"/>
          <a:ext cx="8130902" cy="57047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Intraaortale</a:t>
          </a:r>
          <a:r>
            <a:rPr lang="en-GB" sz="2900" kern="1200" dirty="0"/>
            <a:t> </a:t>
          </a:r>
          <a:r>
            <a:rPr lang="en-GB" sz="2900" kern="1200" dirty="0" err="1"/>
            <a:t>Ballonpulsation</a:t>
          </a:r>
          <a:endParaRPr lang="en-GB" sz="2900" kern="1200" dirty="0"/>
        </a:p>
      </dsp:txBody>
      <dsp:txXfrm>
        <a:off x="903654" y="3707235"/>
        <a:ext cx="8130902" cy="570477"/>
      </dsp:txXfrm>
    </dsp:sp>
    <dsp:sp modelId="{DDD396C7-F669-4D6B-A049-D26DF7124D4D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FC12E-FF11-4E12-9855-EC41BC96E2A0}">
      <dsp:nvSpPr>
        <dsp:cNvPr id="0" name=""/>
        <dsp:cNvSpPr/>
      </dsp:nvSpPr>
      <dsp:spPr>
        <a:xfrm>
          <a:off x="434398" y="4562842"/>
          <a:ext cx="8600158" cy="57047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Herzunterstützung</a:t>
          </a:r>
          <a:r>
            <a:rPr lang="en-GB" sz="2900" kern="1200" dirty="0"/>
            <a:t> </a:t>
          </a:r>
          <a:r>
            <a:rPr lang="en-GB" sz="2900" kern="1200" dirty="0" err="1"/>
            <a:t>mittels</a:t>
          </a:r>
          <a:r>
            <a:rPr lang="en-GB" sz="2900" kern="1200" dirty="0"/>
            <a:t> </a:t>
          </a:r>
          <a:r>
            <a:rPr lang="en-GB" sz="2900" kern="1200" dirty="0" err="1"/>
            <a:t>Rotationsblutpumpen</a:t>
          </a:r>
          <a:endParaRPr lang="en-GB" sz="2900" kern="1200" dirty="0"/>
        </a:p>
      </dsp:txBody>
      <dsp:txXfrm>
        <a:off x="434398" y="4562842"/>
        <a:ext cx="8600158" cy="570477"/>
      </dsp:txXfrm>
    </dsp:sp>
    <dsp:sp modelId="{2054A3FF-F70C-4B56-886E-9AD3BA8927DF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Nierenfunktionen</a:t>
          </a:r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/>
            <a:t>Künstliche Niere</a:t>
          </a:r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EC1F8-0382-4D27-9154-4B5FF233AF86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Leberfunktionen</a:t>
          </a:r>
        </a:p>
      </dsp:txBody>
      <dsp:txXfrm>
        <a:off x="1088431" y="2917843"/>
        <a:ext cx="7946125" cy="833607"/>
      </dsp:txXfrm>
    </dsp:sp>
    <dsp:sp modelId="{209863B0-2E20-411D-9A01-02BDBC8B6662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10A98-FE22-45C7-8C1B-951BEA60E6F0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Leberersatz</a:t>
          </a:r>
        </a:p>
      </dsp:txBody>
      <dsp:txXfrm>
        <a:off x="610504" y="4168472"/>
        <a:ext cx="8424052" cy="833607"/>
      </dsp:txXfrm>
    </dsp:sp>
    <dsp:sp modelId="{602B96A7-7218-4E29-BCC8-5F08396CA2F9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10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30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69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103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90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155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92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8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342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69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12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02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6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9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7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70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32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30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16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867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9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30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556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624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793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56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39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809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28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342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361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47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720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20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914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955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209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047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891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879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8097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9132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99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186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3071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6905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3477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3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41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34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10/07/2025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10/07/2025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10/07/2025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7.xml"/><Relationship Id="rId5" Type="http://schemas.openxmlformats.org/officeDocument/2006/relationships/image" Target="../media/image15.gi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8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9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0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1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3.mp4"/><Relationship Id="rId7" Type="http://schemas.openxmlformats.org/officeDocument/2006/relationships/image" Target="../media/image1.emf"/><Relationship Id="rId12" Type="http://schemas.openxmlformats.org/officeDocument/2006/relationships/comments" Target="../comments/commen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.svg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4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emf"/><Relationship Id="rId11" Type="http://schemas.openxmlformats.org/officeDocument/2006/relationships/comments" Target="../comments/comment15.xml"/><Relationship Id="rId5" Type="http://schemas.openxmlformats.org/officeDocument/2006/relationships/image" Target="../media/image1.em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7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em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9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comments" Target="../comments/comment2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2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7.mp4"/><Relationship Id="rId7" Type="http://schemas.openxmlformats.org/officeDocument/2006/relationships/image" Target="../media/image1.emf"/><Relationship Id="rId12" Type="http://schemas.openxmlformats.org/officeDocument/2006/relationships/comments" Target="../comments/comment2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png"/><Relationship Id="rId4" Type="http://schemas.openxmlformats.org/officeDocument/2006/relationships/video" Target="../media/media7.mp4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sv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3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.emf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6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r>
              <a:rPr lang="en-GB" dirty="0"/>
              <a:t> I/II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</a:t>
            </a:r>
            <a:r>
              <a:rPr lang="en-GB" dirty="0" err="1"/>
              <a:t>Ing</a:t>
            </a:r>
            <a:r>
              <a:rPr lang="en-GB" dirty="0"/>
              <a:t>. Ulrich Kertzscher</a:t>
            </a:r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5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Herz-Lungen-Maschine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FF3186-4953-48FF-90F6-7BF6F4E44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69436" r="24656" b="4864"/>
          <a:stretch/>
        </p:blipFill>
        <p:spPr bwMode="auto">
          <a:xfrm>
            <a:off x="5936091" y="1630364"/>
            <a:ext cx="5417709" cy="36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Bildergebnis für prinzip herz-lungen-maschine">
            <a:extLst>
              <a:ext uri="{FF2B5EF4-FFF2-40B4-BE49-F238E27FC236}">
                <a16:creationId xmlns:a16="http://schemas.microsoft.com/office/drawing/2014/main" id="{01F0E5FE-70D8-4512-8BE7-9BFFB9F1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2" y="1630363"/>
            <a:ext cx="4513704" cy="391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59170FD-58FD-44B2-95C9-48598D1DE242}"/>
              </a:ext>
            </a:extLst>
          </p:cNvPr>
          <p:cNvSpPr txBox="1"/>
          <p:nvPr/>
        </p:nvSpPr>
        <p:spPr>
          <a:xfrm>
            <a:off x="1881352" y="5946404"/>
            <a:ext cx="421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Prinzip Herz-Lungen-Maschine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C7D51C-A4B0-4587-931E-10223922108E}"/>
              </a:ext>
            </a:extLst>
          </p:cNvPr>
          <p:cNvSpPr txBox="1"/>
          <p:nvPr/>
        </p:nvSpPr>
        <p:spPr>
          <a:xfrm>
            <a:off x="7785162" y="5946404"/>
            <a:ext cx="5050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Herz-Lungen-Maschine</a:t>
            </a:r>
          </a:p>
        </p:txBody>
      </p:sp>
    </p:spTree>
    <p:extLst>
      <p:ext uri="{BB962C8B-B14F-4D97-AF65-F5344CB8AC3E}">
        <p14:creationId xmlns:p14="http://schemas.microsoft.com/office/powerpoint/2010/main" val="101899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BDD92B-8257-4E6E-A512-FC26F0162701}"/>
              </a:ext>
            </a:extLst>
          </p:cNvPr>
          <p:cNvSpPr txBox="1"/>
          <p:nvPr/>
        </p:nvSpPr>
        <p:spPr>
          <a:xfrm>
            <a:off x="453445" y="2994313"/>
            <a:ext cx="628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Übernahme der gesamten Herzfunktion: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sauerstoffarmes Blut aus dem Körper in den Lungenkreislauf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sauerstoffreiches Blut aus der Lunge in den Körperkreislauf</a:t>
            </a:r>
          </a:p>
        </p:txBody>
      </p:sp>
      <p:pic>
        <p:nvPicPr>
          <p:cNvPr id="5124" name="Picture 4" descr="Bildergebnis für Herz funktion sauerstoff">
            <a:extLst>
              <a:ext uri="{FF2B5EF4-FFF2-40B4-BE49-F238E27FC236}">
                <a16:creationId xmlns:a16="http://schemas.microsoft.com/office/drawing/2014/main" id="{9EC0777B-8D04-4E9A-93A0-2E733BE8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03" y="1147370"/>
            <a:ext cx="4322620" cy="456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DD7F436-83A6-435A-9225-92CE3628ED0F}"/>
              </a:ext>
            </a:extLst>
          </p:cNvPr>
          <p:cNvSpPr txBox="1"/>
          <p:nvPr/>
        </p:nvSpPr>
        <p:spPr>
          <a:xfrm>
            <a:off x="8037787" y="5879601"/>
            <a:ext cx="2845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Herz-Kreislauf-System</a:t>
            </a:r>
          </a:p>
        </p:txBody>
      </p:sp>
    </p:spTree>
    <p:extLst>
      <p:ext uri="{BB962C8B-B14F-4D97-AF65-F5344CB8AC3E}">
        <p14:creationId xmlns:p14="http://schemas.microsoft.com/office/powerpoint/2010/main" val="215761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Membranpumpen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Beispiel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EXCOR-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Pumpe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aber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kein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excore">
            <a:hlinkClick r:id="" action="ppaction://media"/>
            <a:extLst>
              <a:ext uri="{FF2B5EF4-FFF2-40B4-BE49-F238E27FC236}">
                <a16:creationId xmlns:a16="http://schemas.microsoft.com/office/drawing/2014/main" id="{F48082C2-FBA6-4C9F-8B0B-186CEFCACB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1086" y="2176689"/>
            <a:ext cx="4735773" cy="26638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FAC44F-BBB2-4189-8A60-C06A07D5055C}"/>
              </a:ext>
            </a:extLst>
          </p:cNvPr>
          <p:cNvSpPr txBox="1"/>
          <p:nvPr/>
        </p:nvSpPr>
        <p:spPr>
          <a:xfrm>
            <a:off x="1780170" y="5936546"/>
            <a:ext cx="425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Funktion  Membranpumpe (Berlin Heart EXCOR, kein Totalherzersatz)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A7E791-4CCB-4D36-8CE8-1D95D715E112}"/>
              </a:ext>
            </a:extLst>
          </p:cNvPr>
          <p:cNvSpPr txBox="1"/>
          <p:nvPr/>
        </p:nvSpPr>
        <p:spPr>
          <a:xfrm>
            <a:off x="7097111" y="5937724"/>
            <a:ext cx="425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Membranpumpe (Berlin Heart EXCOR, biventrikuläre Unterstützung, kein Totalherzersatz)</a:t>
            </a:r>
          </a:p>
        </p:txBody>
      </p:sp>
      <p:pic>
        <p:nvPicPr>
          <p:cNvPr id="3080" name="Picture 8" descr="Bildergebnis für Excor Berlin Heart">
            <a:extLst>
              <a:ext uri="{FF2B5EF4-FFF2-40B4-BE49-F238E27FC236}">
                <a16:creationId xmlns:a16="http://schemas.microsoft.com/office/drawing/2014/main" id="{38F2BDE3-6BA1-4F01-AB31-C7E2E156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30" y="675492"/>
            <a:ext cx="3434255" cy="51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Tierversuche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63999"/>
          <a:stretch/>
        </p:blipFill>
        <p:spPr bwMode="auto">
          <a:xfrm>
            <a:off x="1204497" y="2002530"/>
            <a:ext cx="6384925" cy="285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2F516D-0A47-4D16-ADD7-60BBAE467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6" t="39371" b="34341"/>
          <a:stretch/>
        </p:blipFill>
        <p:spPr bwMode="auto">
          <a:xfrm>
            <a:off x="7781784" y="1750662"/>
            <a:ext cx="3844159" cy="335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1847CB1-76EB-478B-9EEE-8BBEF3F7B6DC}"/>
              </a:ext>
            </a:extLst>
          </p:cNvPr>
          <p:cNvSpPr txBox="1"/>
          <p:nvPr/>
        </p:nvSpPr>
        <p:spPr>
          <a:xfrm>
            <a:off x="1045030" y="5437274"/>
            <a:ext cx="4477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Kunstherz aus PVC (</a:t>
            </a:r>
            <a:r>
              <a:rPr lang="de-DE" sz="1400" dirty="0" err="1"/>
              <a:t>Kolff</a:t>
            </a:r>
            <a:r>
              <a:rPr lang="de-DE" sz="1400" dirty="0"/>
              <a:t> und </a:t>
            </a:r>
            <a:r>
              <a:rPr lang="de-DE" sz="1400" dirty="0" err="1"/>
              <a:t>Akutsu</a:t>
            </a:r>
            <a:r>
              <a:rPr lang="de-DE" sz="1400" dirty="0"/>
              <a:t>, 1958)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938F7C-5EDE-4DD5-A477-A8A630FCD69A}"/>
              </a:ext>
            </a:extLst>
          </p:cNvPr>
          <p:cNvSpPr txBox="1"/>
          <p:nvPr/>
        </p:nvSpPr>
        <p:spPr>
          <a:xfrm>
            <a:off x="4656833" y="5437273"/>
            <a:ext cx="4477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Kunstherz aus Silikon (</a:t>
            </a:r>
            <a:r>
              <a:rPr lang="de-DE" sz="1400" dirty="0" err="1"/>
              <a:t>Kolff</a:t>
            </a:r>
            <a:r>
              <a:rPr lang="de-DE" sz="1400" dirty="0"/>
              <a:t> , 1965)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6DE345-06CD-42D8-8720-45354B8D4B9F}"/>
              </a:ext>
            </a:extLst>
          </p:cNvPr>
          <p:cNvSpPr txBox="1"/>
          <p:nvPr/>
        </p:nvSpPr>
        <p:spPr>
          <a:xfrm>
            <a:off x="8908267" y="5437274"/>
            <a:ext cx="4477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Jarvik</a:t>
            </a:r>
            <a:r>
              <a:rPr lang="de-DE" sz="1400" dirty="0"/>
              <a:t> 7 (1982)</a:t>
            </a:r>
          </a:p>
        </p:txBody>
      </p:sp>
    </p:spTree>
    <p:extLst>
      <p:ext uri="{BB962C8B-B14F-4D97-AF65-F5344CB8AC3E}">
        <p14:creationId xmlns:p14="http://schemas.microsoft.com/office/powerpoint/2010/main" val="410318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erste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klinische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Einsätze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8" b="33981"/>
          <a:stretch/>
        </p:blipFill>
        <p:spPr bwMode="auto">
          <a:xfrm>
            <a:off x="1900541" y="2074534"/>
            <a:ext cx="8390918" cy="305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3D8D13-BF8A-4302-B233-E0D89E5ACA65}"/>
              </a:ext>
            </a:extLst>
          </p:cNvPr>
          <p:cNvSpPr txBox="1"/>
          <p:nvPr/>
        </p:nvSpPr>
        <p:spPr>
          <a:xfrm>
            <a:off x="7632177" y="5670263"/>
            <a:ext cx="4477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Jarvik</a:t>
            </a:r>
            <a:r>
              <a:rPr lang="de-DE" sz="1400" dirty="0"/>
              <a:t> 7 (1982)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30219E-F9C9-4FB3-B6C5-323DEF6251D8}"/>
              </a:ext>
            </a:extLst>
          </p:cNvPr>
          <p:cNvSpPr txBox="1"/>
          <p:nvPr/>
        </p:nvSpPr>
        <p:spPr>
          <a:xfrm>
            <a:off x="3019096" y="5670264"/>
            <a:ext cx="4477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Kunstherz von </a:t>
            </a:r>
            <a:r>
              <a:rPr lang="de-DE" sz="1400" dirty="0" err="1"/>
              <a:t>Liotta</a:t>
            </a:r>
            <a:r>
              <a:rPr lang="de-DE" sz="1400" dirty="0"/>
              <a:t> (1969)</a:t>
            </a:r>
          </a:p>
        </p:txBody>
      </p:sp>
    </p:spTree>
    <p:extLst>
      <p:ext uri="{BB962C8B-B14F-4D97-AF65-F5344CB8AC3E}">
        <p14:creationId xmlns:p14="http://schemas.microsoft.com/office/powerpoint/2010/main" val="230181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neuere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Ansätze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573F68E-DCA3-4D7E-9999-5EEE81FA8E77}"/>
              </a:ext>
            </a:extLst>
          </p:cNvPr>
          <p:cNvSpPr txBox="1"/>
          <p:nvPr/>
        </p:nvSpPr>
        <p:spPr>
          <a:xfrm>
            <a:off x="1765599" y="6103250"/>
            <a:ext cx="553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Abiocor</a:t>
            </a:r>
            <a:r>
              <a:rPr lang="de-DE" sz="1400" dirty="0"/>
              <a:t>-Herz (</a:t>
            </a:r>
            <a:r>
              <a:rPr lang="de-DE" sz="1400" dirty="0" err="1"/>
              <a:t>Abiomed</a:t>
            </a:r>
            <a:r>
              <a:rPr lang="de-DE" sz="1400" dirty="0"/>
              <a:t>, 2001)</a:t>
            </a:r>
          </a:p>
        </p:txBody>
      </p:sp>
      <p:pic>
        <p:nvPicPr>
          <p:cNvPr id="19" name="Picture 4" descr="Bildergebnis für Reinheart">
            <a:extLst>
              <a:ext uri="{FF2B5EF4-FFF2-40B4-BE49-F238E27FC236}">
                <a16:creationId xmlns:a16="http://schemas.microsoft.com/office/drawing/2014/main" id="{042174B6-E732-45DA-8E9F-CF550BC2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234" y="906506"/>
            <a:ext cx="2317366" cy="23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78209AA-DC93-499D-B2A5-C7F73C0FDEC9}"/>
              </a:ext>
            </a:extLst>
          </p:cNvPr>
          <p:cNvSpPr txBox="1"/>
          <p:nvPr/>
        </p:nvSpPr>
        <p:spPr>
          <a:xfrm>
            <a:off x="7660263" y="5795473"/>
            <a:ext cx="357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ReinHeart</a:t>
            </a:r>
            <a:r>
              <a:rPr lang="de-DE" sz="1400" dirty="0"/>
              <a:t>  (</a:t>
            </a:r>
            <a:r>
              <a:rPr lang="de-DE" sz="1400" i="0" dirty="0" err="1">
                <a:effectLst/>
              </a:rPr>
              <a:t>ReinHeart</a:t>
            </a:r>
            <a:r>
              <a:rPr lang="de-DE" sz="1400" i="0" dirty="0">
                <a:effectLst/>
              </a:rPr>
              <a:t> TAH GmbH</a:t>
            </a:r>
            <a:r>
              <a:rPr lang="de-DE" sz="1400" dirty="0"/>
              <a:t>)</a:t>
            </a:r>
          </a:p>
        </p:txBody>
      </p:sp>
      <p:pic>
        <p:nvPicPr>
          <p:cNvPr id="21" name="Picture 6" descr="Bildergebnis für abiocor">
            <a:extLst>
              <a:ext uri="{FF2B5EF4-FFF2-40B4-BE49-F238E27FC236}">
                <a16:creationId xmlns:a16="http://schemas.microsoft.com/office/drawing/2014/main" id="{0CBD7D5C-C594-416B-8AFF-3758DC48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51" y="1332013"/>
            <a:ext cx="2220788" cy="222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einHeart">
            <a:hlinkClick r:id="" action="ppaction://media"/>
            <a:extLst>
              <a:ext uri="{FF2B5EF4-FFF2-40B4-BE49-F238E27FC236}">
                <a16:creationId xmlns:a16="http://schemas.microsoft.com/office/drawing/2014/main" id="{F1E84AE4-27F4-4747-B52E-88783C76C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231" r="3037"/>
          <a:stretch/>
        </p:blipFill>
        <p:spPr>
          <a:xfrm>
            <a:off x="7951963" y="3223872"/>
            <a:ext cx="3710152" cy="2250540"/>
          </a:xfrm>
          <a:prstGeom prst="rect">
            <a:avLst/>
          </a:prstGeom>
        </p:spPr>
      </p:pic>
      <p:pic>
        <p:nvPicPr>
          <p:cNvPr id="23" name="abiocor">
            <a:hlinkClick r:id="" action="ppaction://media"/>
            <a:extLst>
              <a:ext uri="{FF2B5EF4-FFF2-40B4-BE49-F238E27FC236}">
                <a16:creationId xmlns:a16="http://schemas.microsoft.com/office/drawing/2014/main" id="{326A244F-1B09-43C6-9F66-4E87CDCE4B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7496" r="26326" b="20273"/>
          <a:stretch/>
        </p:blipFill>
        <p:spPr>
          <a:xfrm>
            <a:off x="2019251" y="3638724"/>
            <a:ext cx="2220788" cy="21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89D2FE1-D816-4B51-A5EE-6CD1BD2DA16A}"/>
              </a:ext>
            </a:extLst>
          </p:cNvPr>
          <p:cNvGraphicFramePr/>
          <p:nvPr/>
        </p:nvGraphicFramePr>
        <p:xfrm>
          <a:off x="3864806" y="719666"/>
          <a:ext cx="8393261" cy="563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fik 6" descr="Gebrochenes Herz Silhouette">
            <a:extLst>
              <a:ext uri="{FF2B5EF4-FFF2-40B4-BE49-F238E27FC236}">
                <a16:creationId xmlns:a16="http://schemas.microsoft.com/office/drawing/2014/main" id="{9423538D-0004-442A-BFD1-49B72044EE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3059" y="844972"/>
            <a:ext cx="663153" cy="6631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B88A812-9E34-4444-BAED-D523076DA612}"/>
              </a:ext>
            </a:extLst>
          </p:cNvPr>
          <p:cNvSpPr txBox="1"/>
          <p:nvPr/>
        </p:nvSpPr>
        <p:spPr>
          <a:xfrm>
            <a:off x="709448" y="5950116"/>
            <a:ext cx="6358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0" dirty="0">
                <a:solidFill>
                  <a:srgbClr val="000000"/>
                </a:solidFill>
                <a:effectLst/>
              </a:rPr>
              <a:t>ventrikuläres Herzunterstützungssystem</a:t>
            </a:r>
            <a:r>
              <a:rPr lang="de-DE" sz="1400" dirty="0">
                <a:solidFill>
                  <a:srgbClr val="000000"/>
                </a:solidFill>
              </a:rPr>
              <a:t> (</a:t>
            </a:r>
            <a:r>
              <a:rPr lang="de-DE" sz="1400" i="0" dirty="0">
                <a:solidFill>
                  <a:srgbClr val="000000"/>
                </a:solidFill>
                <a:effectLst/>
              </a:rPr>
              <a:t>VAD), </a:t>
            </a:r>
            <a:r>
              <a:rPr lang="de-DE" sz="1400" i="0" dirty="0" err="1">
                <a:solidFill>
                  <a:srgbClr val="000000"/>
                </a:solidFill>
                <a:effectLst/>
              </a:rPr>
              <a:t>pulsatil</a:t>
            </a:r>
            <a:br>
              <a:rPr lang="de-DE" sz="1400" i="0" dirty="0">
                <a:solidFill>
                  <a:srgbClr val="000000"/>
                </a:solidFill>
                <a:effectLst/>
              </a:rPr>
            </a:br>
            <a:r>
              <a:rPr lang="de-DE" sz="1400" i="0" dirty="0">
                <a:solidFill>
                  <a:srgbClr val="474747"/>
                </a:solidFill>
                <a:effectLst/>
                <a:latin typeface="ScalaSansLF-Regular"/>
              </a:rPr>
              <a:t>EXCOR</a:t>
            </a:r>
            <a:r>
              <a:rPr lang="de-DE" sz="1400" i="0" baseline="30000" dirty="0">
                <a:solidFill>
                  <a:srgbClr val="474747"/>
                </a:solidFill>
                <a:effectLst/>
                <a:latin typeface="ScalaSansLF-Regular"/>
              </a:rPr>
              <a:t>®</a:t>
            </a:r>
            <a:r>
              <a:rPr lang="de-DE" sz="1400" i="0" dirty="0">
                <a:solidFill>
                  <a:srgbClr val="474747"/>
                </a:solidFill>
                <a:effectLst/>
                <a:latin typeface="ScalaSansLF-Regular"/>
              </a:rPr>
              <a:t> Adult, Berlin Heart</a:t>
            </a:r>
            <a:endParaRPr lang="de-DE" sz="1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444511A-8E70-4709-B721-BEB42863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8" y="1761275"/>
            <a:ext cx="2900856" cy="38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1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Pulsatile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Verdrängerpumpe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6146" name="Picture 2" descr="Bildergebnis für prinzip vad pulsatil">
            <a:extLst>
              <a:ext uri="{FF2B5EF4-FFF2-40B4-BE49-F238E27FC236}">
                <a16:creationId xmlns:a16="http://schemas.microsoft.com/office/drawing/2014/main" id="{AAE8838E-B60A-4D61-8BC1-C2BFB87A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18" y="1499606"/>
            <a:ext cx="3216165" cy="44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7B85BD-A4D2-4A50-A0E2-7952418FACFD}"/>
              </a:ext>
            </a:extLst>
          </p:cNvPr>
          <p:cNvSpPr txBox="1"/>
          <p:nvPr/>
        </p:nvSpPr>
        <p:spPr>
          <a:xfrm>
            <a:off x="1313792" y="2838863"/>
            <a:ext cx="321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Komponenten allgemein: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Energieversorgung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Energiewandler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Pumpe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FCD9908-10D0-4DED-BF8A-E6437FD9B7A5}"/>
              </a:ext>
            </a:extLst>
          </p:cNvPr>
          <p:cNvSpPr txBox="1"/>
          <p:nvPr/>
        </p:nvSpPr>
        <p:spPr>
          <a:xfrm>
            <a:off x="5604642" y="6106489"/>
            <a:ext cx="6190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Komponenten eines Herzunterstützungssystems</a:t>
            </a:r>
          </a:p>
        </p:txBody>
      </p:sp>
    </p:spTree>
    <p:extLst>
      <p:ext uri="{BB962C8B-B14F-4D97-AF65-F5344CB8AC3E}">
        <p14:creationId xmlns:p14="http://schemas.microsoft.com/office/powerpoint/2010/main" val="28196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Verdrängerpumpe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extrakorporal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1768293"/>
            <a:ext cx="3058318" cy="42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Bildergebnis für excor berlin">
            <a:extLst>
              <a:ext uri="{FF2B5EF4-FFF2-40B4-BE49-F238E27FC236}">
                <a16:creationId xmlns:a16="http://schemas.microsoft.com/office/drawing/2014/main" id="{A727D5A7-7DA0-4DC7-88E5-272105301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 bwMode="auto">
          <a:xfrm>
            <a:off x="4288971" y="1346067"/>
            <a:ext cx="3614057" cy="47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393364F-197D-4378-BE9F-D56E2F46B010}"/>
              </a:ext>
            </a:extLst>
          </p:cNvPr>
          <p:cNvSpPr txBox="1"/>
          <p:nvPr/>
        </p:nvSpPr>
        <p:spPr>
          <a:xfrm>
            <a:off x="4778828" y="6067946"/>
            <a:ext cx="600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Verdrängerpumpe</a:t>
            </a:r>
            <a:r>
              <a:rPr lang="de-DE" sz="1400" dirty="0"/>
              <a:t> EXCOR (Berlin Heart)</a:t>
            </a:r>
          </a:p>
        </p:txBody>
      </p:sp>
    </p:spTree>
    <p:extLst>
      <p:ext uri="{BB962C8B-B14F-4D97-AF65-F5344CB8AC3E}">
        <p14:creationId xmlns:p14="http://schemas.microsoft.com/office/powerpoint/2010/main" val="422629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Verdrängerpumpe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implantiert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54C1840-6B98-46EE-889D-844DAC5118D0}"/>
              </a:ext>
            </a:extLst>
          </p:cNvPr>
          <p:cNvSpPr txBox="1"/>
          <p:nvPr/>
        </p:nvSpPr>
        <p:spPr>
          <a:xfrm>
            <a:off x="1200591" y="5866435"/>
            <a:ext cx="1702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Heart-Mate I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BB0B82-6447-4B54-AC1E-AB1A56A7D5BB}"/>
              </a:ext>
            </a:extLst>
          </p:cNvPr>
          <p:cNvSpPr txBox="1"/>
          <p:nvPr/>
        </p:nvSpPr>
        <p:spPr>
          <a:xfrm>
            <a:off x="4566745" y="5866435"/>
            <a:ext cx="1702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Novacor</a:t>
            </a:r>
            <a:r>
              <a:rPr lang="de-DE" sz="1400" dirty="0"/>
              <a:t>-System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ACEB91-5E4D-4E57-A60B-9410B6443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 t="11321" b="49822"/>
          <a:stretch/>
        </p:blipFill>
        <p:spPr bwMode="auto">
          <a:xfrm>
            <a:off x="3810296" y="1552315"/>
            <a:ext cx="3215575" cy="390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B0B800-810A-4C8A-9183-223BBA59C00E}"/>
              </a:ext>
            </a:extLst>
          </p:cNvPr>
          <p:cNvSpPr txBox="1"/>
          <p:nvPr/>
        </p:nvSpPr>
        <p:spPr>
          <a:xfrm>
            <a:off x="8387252" y="5866435"/>
            <a:ext cx="2430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Funktion </a:t>
            </a:r>
            <a:r>
              <a:rPr lang="de-DE" sz="1400" dirty="0" err="1"/>
              <a:t>Novacor</a:t>
            </a:r>
            <a:r>
              <a:rPr lang="de-DE" sz="1400" dirty="0"/>
              <a:t>-System</a:t>
            </a:r>
          </a:p>
        </p:txBody>
      </p:sp>
      <p:pic>
        <p:nvPicPr>
          <p:cNvPr id="11" name="novacor">
            <a:hlinkClick r:id="" action="ppaction://media"/>
            <a:extLst>
              <a:ext uri="{FF2B5EF4-FFF2-40B4-BE49-F238E27FC236}">
                <a16:creationId xmlns:a16="http://schemas.microsoft.com/office/drawing/2014/main" id="{A18F0791-0878-4358-B16C-62098DE56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624" r="13162"/>
          <a:stretch/>
        </p:blipFill>
        <p:spPr>
          <a:xfrm>
            <a:off x="7721160" y="2413499"/>
            <a:ext cx="3762703" cy="2930907"/>
          </a:xfrm>
          <a:prstGeom prst="rect">
            <a:avLst/>
          </a:prstGeom>
        </p:spPr>
      </p:pic>
      <p:pic>
        <p:nvPicPr>
          <p:cNvPr id="13" name="Grafik 12" descr="Pfeil mit einer Linie: Kurve im Uhrzeigersinn Silhouette">
            <a:extLst>
              <a:ext uri="{FF2B5EF4-FFF2-40B4-BE49-F238E27FC236}">
                <a16:creationId xmlns:a16="http://schemas.microsoft.com/office/drawing/2014/main" id="{AFF7C7C6-94B8-4F5A-A740-317E317BB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637445">
            <a:off x="7122402" y="1698212"/>
            <a:ext cx="502227" cy="502227"/>
          </a:xfrm>
          <a:prstGeom prst="rect">
            <a:avLst/>
          </a:prstGeom>
        </p:spPr>
      </p:pic>
      <p:pic>
        <p:nvPicPr>
          <p:cNvPr id="1026" name="Picture 2" descr="Ventricular assist device - Wikipedia">
            <a:extLst>
              <a:ext uri="{FF2B5EF4-FFF2-40B4-BE49-F238E27FC236}">
                <a16:creationId xmlns:a16="http://schemas.microsoft.com/office/drawing/2014/main" id="{107504D5-CDA0-4ADE-BC5A-ADFF5118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5" y="1808018"/>
            <a:ext cx="2794609" cy="3540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14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</a:rPr>
              <a:t>Herzunterstützung, künstliche Leber und künstliche Niere</a:t>
            </a:r>
          </a:p>
          <a:p>
            <a:pPr algn="l"/>
            <a:r>
              <a:rPr lang="de-DE" sz="2000" dirty="0">
                <a:solidFill>
                  <a:schemeClr val="bg1"/>
                </a:solidFill>
              </a:rPr>
              <a:t>16.7.</a:t>
            </a:r>
            <a:r>
              <a:rPr lang="en-GB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Probleme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Totalherzersatz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pulsatiler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Verdrängerpumpe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20</a:t>
            </a:fld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103587" y="19962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AutoNum type="arabicPeriod"/>
            </a:pPr>
            <a:r>
              <a:rPr lang="de-DE" dirty="0">
                <a:ea typeface="Times New Roman" panose="02020603050405020304" pitchFamily="18" charset="0"/>
              </a:rPr>
              <a:t>Thrombosegefahr, innere Blutungen durch gerinnungshemmende Substanzen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de-DE" dirty="0">
                <a:ea typeface="Times New Roman" panose="02020603050405020304" pitchFamily="18" charset="0"/>
              </a:rPr>
              <a:t>mechanische Sicherheit 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de-DE" dirty="0">
                <a:ea typeface="Times New Roman" panose="02020603050405020304" pitchFamily="18" charset="0"/>
              </a:rPr>
              <a:t>Hämolyse</a:t>
            </a:r>
            <a:endParaRPr lang="de-DE" sz="11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196" name="Picture 4" descr="Bildergebnis für hemolysis cell">
            <a:extLst>
              <a:ext uri="{FF2B5EF4-FFF2-40B4-BE49-F238E27FC236}">
                <a16:creationId xmlns:a16="http://schemas.microsoft.com/office/drawing/2014/main" id="{76EEFA99-5956-4F40-960D-8B221D15B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/>
          <a:stretch/>
        </p:blipFill>
        <p:spPr bwMode="auto">
          <a:xfrm>
            <a:off x="745461" y="3867324"/>
            <a:ext cx="4669221" cy="22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ldergebnis für thrombus blood pump">
            <a:extLst>
              <a:ext uri="{FF2B5EF4-FFF2-40B4-BE49-F238E27FC236}">
                <a16:creationId xmlns:a16="http://schemas.microsoft.com/office/drawing/2014/main" id="{09C02240-6117-4B9D-B93E-D18054D6E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8791" r="4333" b="4881"/>
          <a:stretch/>
        </p:blipFill>
        <p:spPr bwMode="auto">
          <a:xfrm>
            <a:off x="6777319" y="1438770"/>
            <a:ext cx="4171054" cy="44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310D3A-48E7-49B6-90E9-1A5FA0C64FE9}"/>
              </a:ext>
            </a:extLst>
          </p:cNvPr>
          <p:cNvSpPr txBox="1"/>
          <p:nvPr/>
        </p:nvSpPr>
        <p:spPr>
          <a:xfrm>
            <a:off x="2671312" y="5968421"/>
            <a:ext cx="3153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Hämolyse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6BB75A-E19F-4BC9-BB2B-EDAB28FD2293}"/>
              </a:ext>
            </a:extLst>
          </p:cNvPr>
          <p:cNvSpPr txBox="1"/>
          <p:nvPr/>
        </p:nvSpPr>
        <p:spPr>
          <a:xfrm>
            <a:off x="6960586" y="5969943"/>
            <a:ext cx="512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Thrombengefahr</a:t>
            </a:r>
            <a:r>
              <a:rPr lang="de-DE" sz="1400" dirty="0"/>
              <a:t> durch Herzunterstützungssystem</a:t>
            </a:r>
          </a:p>
        </p:txBody>
      </p:sp>
    </p:spTree>
    <p:extLst>
      <p:ext uri="{BB962C8B-B14F-4D97-AF65-F5344CB8AC3E}">
        <p14:creationId xmlns:p14="http://schemas.microsoft.com/office/powerpoint/2010/main" val="515657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Intraaortale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Ballonpulsation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88BAB0-B099-4045-9998-B5B253AC1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1" t="54495" r="27012" b="6783"/>
          <a:stretch/>
        </p:blipFill>
        <p:spPr bwMode="auto">
          <a:xfrm>
            <a:off x="7860217" y="1930856"/>
            <a:ext cx="2997662" cy="36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88CDDEF-ACED-4034-A07C-B373D70EC75D}"/>
              </a:ext>
            </a:extLst>
          </p:cNvPr>
          <p:cNvSpPr txBox="1"/>
          <p:nvPr/>
        </p:nvSpPr>
        <p:spPr>
          <a:xfrm>
            <a:off x="7666725" y="5868685"/>
            <a:ext cx="338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Implantationsschema</a:t>
            </a:r>
          </a:p>
        </p:txBody>
      </p:sp>
      <p:pic>
        <p:nvPicPr>
          <p:cNvPr id="7" name="ballonpumpe">
            <a:hlinkClick r:id="" action="ppaction://media"/>
            <a:extLst>
              <a:ext uri="{FF2B5EF4-FFF2-40B4-BE49-F238E27FC236}">
                <a16:creationId xmlns:a16="http://schemas.microsoft.com/office/drawing/2014/main" id="{85928AB5-6371-4222-8FF1-A9917E3C5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204" b="3383"/>
          <a:stretch/>
        </p:blipFill>
        <p:spPr>
          <a:xfrm>
            <a:off x="1320888" y="2043301"/>
            <a:ext cx="5716531" cy="34217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D738CFF-8D69-4891-A7ED-66F63B6F4928}"/>
              </a:ext>
            </a:extLst>
          </p:cNvPr>
          <p:cNvSpPr txBox="1"/>
          <p:nvPr/>
        </p:nvSpPr>
        <p:spPr>
          <a:xfrm>
            <a:off x="2019277" y="5874970"/>
            <a:ext cx="431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Prinzip einer </a:t>
            </a:r>
            <a:r>
              <a:rPr lang="de-DE" sz="1400" dirty="0" err="1"/>
              <a:t>intraaortalen</a:t>
            </a:r>
            <a:r>
              <a:rPr lang="de-DE" sz="1400" dirty="0"/>
              <a:t> Ballonpumpe</a:t>
            </a:r>
          </a:p>
        </p:txBody>
      </p:sp>
    </p:spTree>
    <p:extLst>
      <p:ext uri="{BB962C8B-B14F-4D97-AF65-F5344CB8AC3E}">
        <p14:creationId xmlns:p14="http://schemas.microsoft.com/office/powerpoint/2010/main" val="35174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Intraaortale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Ballonpulsation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Grundgedanke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664072-BC75-44F7-9E38-604C8D521DA4}"/>
              </a:ext>
            </a:extLst>
          </p:cNvPr>
          <p:cNvSpPr txBox="1"/>
          <p:nvPr/>
        </p:nvSpPr>
        <p:spPr>
          <a:xfrm>
            <a:off x="609599" y="1030014"/>
            <a:ext cx="8177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Gegenpulsation- Entlastung der linken Herzkammer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Ballon erhöht Druck in Aorta (Diastole)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-&gt; Herzkranzgefäße/ periphere Gefäße werden stärker durchblutet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Ballonvolumen verdrängt Blutvolumen</a:t>
            </a:r>
          </a:p>
          <a:p>
            <a:r>
              <a:rPr lang="de-DE" dirty="0"/>
              <a:t>-&gt; geringerer </a:t>
            </a:r>
            <a:r>
              <a:rPr lang="de-DE" dirty="0" err="1"/>
              <a:t>aortaler</a:t>
            </a:r>
            <a:r>
              <a:rPr lang="de-DE" dirty="0"/>
              <a:t> Gegendruck für Herz in Systole (Ballon fällt zusammen)</a:t>
            </a:r>
          </a:p>
        </p:txBody>
      </p:sp>
      <p:pic>
        <p:nvPicPr>
          <p:cNvPr id="9220" name="Picture 4" descr="Bildergebnis für intraaortale ballonpumpe">
            <a:extLst>
              <a:ext uri="{FF2B5EF4-FFF2-40B4-BE49-F238E27FC236}">
                <a16:creationId xmlns:a16="http://schemas.microsoft.com/office/drawing/2014/main" id="{61F4773D-9EE7-420D-8653-BFE2B073B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24751" r="53241" b="10313"/>
          <a:stretch/>
        </p:blipFill>
        <p:spPr bwMode="auto">
          <a:xfrm>
            <a:off x="977462" y="3083567"/>
            <a:ext cx="3100551" cy="297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2E606C-4F71-4058-9EED-C2B6311F16BC}"/>
              </a:ext>
            </a:extLst>
          </p:cNvPr>
          <p:cNvSpPr txBox="1"/>
          <p:nvPr/>
        </p:nvSpPr>
        <p:spPr>
          <a:xfrm>
            <a:off x="977462" y="6016896"/>
            <a:ext cx="594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links: Ballon in Diastole, rechts: Ballon in Systole</a:t>
            </a:r>
          </a:p>
        </p:txBody>
      </p:sp>
      <p:pic>
        <p:nvPicPr>
          <p:cNvPr id="9222" name="Picture 6" descr="Bildergebnis für intraaortale ballonpumpeentlastung">
            <a:extLst>
              <a:ext uri="{FF2B5EF4-FFF2-40B4-BE49-F238E27FC236}">
                <a16:creationId xmlns:a16="http://schemas.microsoft.com/office/drawing/2014/main" id="{E13CB261-C31F-46AF-85A9-E93EF731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4" y="3083567"/>
            <a:ext cx="4907643" cy="28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5BEE6D-A9DA-4DC0-9DD2-57B2CB2ABF5D}"/>
              </a:ext>
            </a:extLst>
          </p:cNvPr>
          <p:cNvSpPr txBox="1"/>
          <p:nvPr/>
        </p:nvSpPr>
        <p:spPr>
          <a:xfrm>
            <a:off x="5680737" y="6016895"/>
            <a:ext cx="594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Druckänderungen in der Aorta durch Unterstützung mit Ballonpumpe</a:t>
            </a:r>
          </a:p>
        </p:txBody>
      </p:sp>
    </p:spTree>
    <p:extLst>
      <p:ext uri="{BB962C8B-B14F-4D97-AF65-F5344CB8AC3E}">
        <p14:creationId xmlns:p14="http://schemas.microsoft.com/office/powerpoint/2010/main" val="3146445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Intraaortale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Katheterpumpe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Hemopump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E1B0E89-75EB-4413-90F6-4A42026D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58" y="1450791"/>
            <a:ext cx="7055256" cy="46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87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Rotationsblutpumpen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meist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kontinuierlich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0244" name="Picture 4" descr="Bildergebnis für rotationsblutpumpe">
            <a:extLst>
              <a:ext uri="{FF2B5EF4-FFF2-40B4-BE49-F238E27FC236}">
                <a16:creationId xmlns:a16="http://schemas.microsoft.com/office/drawing/2014/main" id="{5CDEFD7B-28A6-49AC-B848-4A647546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25" y="1325563"/>
            <a:ext cx="5900349" cy="439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26F1155-C779-423E-A943-3E6EDA8AB834}"/>
              </a:ext>
            </a:extLst>
          </p:cNvPr>
          <p:cNvSpPr txBox="1"/>
          <p:nvPr/>
        </p:nvSpPr>
        <p:spPr>
          <a:xfrm>
            <a:off x="3258207" y="5972580"/>
            <a:ext cx="8565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dirty="0">
                <a:effectLst/>
              </a:rPr>
              <a:t>Aufbau und Implantationsschema einer Rotationspumpe (Rein VAD GmbH)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36781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Schwachpunkt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mechanischer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Lagerung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Rotationsblutpumpen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2290" name="Picture 2" descr="Bildergebnis für bio medicus">
            <a:extLst>
              <a:ext uri="{FF2B5EF4-FFF2-40B4-BE49-F238E27FC236}">
                <a16:creationId xmlns:a16="http://schemas.microsoft.com/office/drawing/2014/main" id="{70ABAA4E-DE77-4D2E-83AC-12764711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0" y="2488272"/>
            <a:ext cx="2802795" cy="28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F558923-18E2-4FFD-93E8-AECB54C653AE}"/>
              </a:ext>
            </a:extLst>
          </p:cNvPr>
          <p:cNvSpPr txBox="1"/>
          <p:nvPr/>
        </p:nvSpPr>
        <p:spPr>
          <a:xfrm>
            <a:off x="2016545" y="5492870"/>
            <a:ext cx="4519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Bio Medicus (Medtronic) mit mechanischer Lagerung</a:t>
            </a:r>
          </a:p>
        </p:txBody>
      </p:sp>
      <p:pic>
        <p:nvPicPr>
          <p:cNvPr id="12292" name="Picture 4" descr="Bildergebnis für rotationsblutpumpe">
            <a:extLst>
              <a:ext uri="{FF2B5EF4-FFF2-40B4-BE49-F238E27FC236}">
                <a16:creationId xmlns:a16="http://schemas.microsoft.com/office/drawing/2014/main" id="{38AB85FD-DCB5-4A2C-8F6A-4882E0380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70" b="7323"/>
          <a:stretch/>
        </p:blipFill>
        <p:spPr bwMode="auto">
          <a:xfrm>
            <a:off x="8000750" y="2115705"/>
            <a:ext cx="2514850" cy="337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BA8009-DD9C-46C7-BA24-20EB9ECD4786}"/>
              </a:ext>
            </a:extLst>
          </p:cNvPr>
          <p:cNvSpPr txBox="1"/>
          <p:nvPr/>
        </p:nvSpPr>
        <p:spPr>
          <a:xfrm>
            <a:off x="8189383" y="5496686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Prinzip magnetische Lagerung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8D248E-E221-49BA-A749-B961E7667632}"/>
              </a:ext>
            </a:extLst>
          </p:cNvPr>
          <p:cNvSpPr txBox="1"/>
          <p:nvPr/>
        </p:nvSpPr>
        <p:spPr>
          <a:xfrm rot="16200000">
            <a:off x="8722147" y="1977205"/>
            <a:ext cx="1072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/>
              <a:t>Inflow</a:t>
            </a:r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A18BDB-1966-41CB-835C-9493EBD7CA5B}"/>
              </a:ext>
            </a:extLst>
          </p:cNvPr>
          <p:cNvSpPr txBox="1"/>
          <p:nvPr/>
        </p:nvSpPr>
        <p:spPr>
          <a:xfrm rot="20277599">
            <a:off x="7802367" y="4531179"/>
            <a:ext cx="7740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/>
              <a:t>Outflow</a:t>
            </a:r>
            <a:endParaRPr lang="de-DE" sz="1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1A19375-47B5-4843-AB9D-B69036B96694}"/>
              </a:ext>
            </a:extLst>
          </p:cNvPr>
          <p:cNvSpPr txBox="1"/>
          <p:nvPr/>
        </p:nvSpPr>
        <p:spPr>
          <a:xfrm rot="16200000">
            <a:off x="10039869" y="4704802"/>
            <a:ext cx="77393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err="1"/>
              <a:t>drive</a:t>
            </a:r>
            <a:r>
              <a:rPr lang="de-DE" sz="1100" dirty="0"/>
              <a:t> </a:t>
            </a:r>
            <a:r>
              <a:rPr lang="de-DE" sz="1100" dirty="0" err="1"/>
              <a:t>unit</a:t>
            </a:r>
            <a:endParaRPr lang="de-DE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C632C2A-C2AF-4834-8EF8-318A2D540BEC}"/>
              </a:ext>
            </a:extLst>
          </p:cNvPr>
          <p:cNvSpPr txBox="1"/>
          <p:nvPr/>
        </p:nvSpPr>
        <p:spPr>
          <a:xfrm rot="16200000">
            <a:off x="9943105" y="3298194"/>
            <a:ext cx="93075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/>
              <a:t>     pump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7E7A90-590B-4A48-A9B7-7745471EC870}"/>
              </a:ext>
            </a:extLst>
          </p:cNvPr>
          <p:cNvSpPr txBox="1"/>
          <p:nvPr/>
        </p:nvSpPr>
        <p:spPr>
          <a:xfrm>
            <a:off x="1077310" y="1486249"/>
            <a:ext cx="670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Hämolyserisiko</a:t>
            </a:r>
            <a:r>
              <a:rPr lang="de-DE" b="1" dirty="0"/>
              <a:t> bei mechanischer Achslagerung</a:t>
            </a:r>
          </a:p>
          <a:p>
            <a:r>
              <a:rPr lang="de-DE" dirty="0"/>
              <a:t>-&gt; magnetgelagerter Rotor ohne Kontakt zwischen Blut und Lager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89E1C3-CFF1-47FA-AA7B-D8DBF718EA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261" b="5287"/>
          <a:stretch/>
        </p:blipFill>
        <p:spPr>
          <a:xfrm>
            <a:off x="3883581" y="2488272"/>
            <a:ext cx="3569400" cy="28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2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Kleiner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Vergleich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Vorteile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von Rotations- und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Verdrängerpumpen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89502" y="1720840"/>
            <a:ext cx="103053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Vorteil Rotationspumpen: </a:t>
            </a:r>
          </a:p>
          <a:p>
            <a:pPr>
              <a:spcAft>
                <a:spcPts val="0"/>
              </a:spcAft>
            </a:pPr>
            <a:endParaRPr lang="de-DE" b="1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kleiner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geringerer Energieverbrauch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Vorteil </a:t>
            </a:r>
            <a:r>
              <a:rPr lang="de-DE" b="1" dirty="0" err="1">
                <a:ea typeface="Times New Roman" panose="02020603050405020304" pitchFamily="18" charset="0"/>
              </a:rPr>
              <a:t>Verdrängerpumpen</a:t>
            </a:r>
            <a:r>
              <a:rPr lang="de-DE" b="1" dirty="0"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zeigen bessere Auswaschung des Blutes in </a:t>
            </a:r>
            <a:br>
              <a:rPr lang="de-DE" dirty="0">
                <a:ea typeface="Times New Roman" panose="02020603050405020304" pitchFamily="18" charset="0"/>
              </a:rPr>
            </a:br>
            <a:r>
              <a:rPr lang="de-DE" dirty="0">
                <a:ea typeface="Times New Roman" panose="02020603050405020304" pitchFamily="18" charset="0"/>
              </a:rPr>
              <a:t>der Pumpe und im Kreislauf</a:t>
            </a:r>
            <a:endParaRPr lang="de-DE" sz="11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26" name="Picture 2" descr="Berlin Heart North America">
            <a:extLst>
              <a:ext uri="{FF2B5EF4-FFF2-40B4-BE49-F238E27FC236}">
                <a16:creationId xmlns:a16="http://schemas.microsoft.com/office/drawing/2014/main" id="{16DC445C-9B66-4473-A007-61B0F654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7" y="4038784"/>
            <a:ext cx="2914827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0F241A-1853-4FF1-9572-2A28C6CADA3E}"/>
              </a:ext>
            </a:extLst>
          </p:cNvPr>
          <p:cNvSpPr txBox="1"/>
          <p:nvPr/>
        </p:nvSpPr>
        <p:spPr>
          <a:xfrm>
            <a:off x="7459717" y="6046563"/>
            <a:ext cx="2522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Berlin Heart</a:t>
            </a:r>
          </a:p>
        </p:txBody>
      </p:sp>
      <p:pic>
        <p:nvPicPr>
          <p:cNvPr id="1028" name="Picture 4" descr="The ReinVAD LVAD: Smart Technology to Enhance Long-Term Circulatory Support  Therapy | SpringerLink">
            <a:extLst>
              <a:ext uri="{FF2B5EF4-FFF2-40B4-BE49-F238E27FC236}">
                <a16:creationId xmlns:a16="http://schemas.microsoft.com/office/drawing/2014/main" id="{70F62B52-3C04-45B5-8C59-5C209B69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7" y="1443841"/>
            <a:ext cx="2624389" cy="16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3E09082-E397-4F4E-A891-7612748548C9}"/>
              </a:ext>
            </a:extLst>
          </p:cNvPr>
          <p:cNvSpPr txBox="1"/>
          <p:nvPr/>
        </p:nvSpPr>
        <p:spPr>
          <a:xfrm>
            <a:off x="7459717" y="3359499"/>
            <a:ext cx="2522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i="0" dirty="0" err="1">
                <a:solidFill>
                  <a:srgbClr val="333333"/>
                </a:solidFill>
                <a:effectLst/>
              </a:rPr>
              <a:t>ReinVAD</a:t>
            </a:r>
            <a:r>
              <a:rPr lang="de-DE" sz="1400" b="0" i="0" dirty="0">
                <a:solidFill>
                  <a:srgbClr val="333333"/>
                </a:solidFill>
                <a:effectLst/>
              </a:rPr>
              <a:t> GmbH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9285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Neuere Herzunterstützungssysteme mit Rotationsblutpumpen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27</a:t>
            </a:fld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1" name="Picture 2" descr="heartmate2">
            <a:extLst>
              <a:ext uri="{FF2B5EF4-FFF2-40B4-BE49-F238E27FC236}">
                <a16:creationId xmlns:a16="http://schemas.microsoft.com/office/drawing/2014/main" id="{7070F4E7-EC45-4D2C-8F06-556DD780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48" y="1325563"/>
            <a:ext cx="2779622" cy="23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AA066DE-C216-410A-AD8D-C0FD6F1155E1}"/>
              </a:ext>
            </a:extLst>
          </p:cNvPr>
          <p:cNvSpPr/>
          <p:nvPr/>
        </p:nvSpPr>
        <p:spPr>
          <a:xfrm>
            <a:off x="7306071" y="6237105"/>
            <a:ext cx="2098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 err="1">
                <a:ea typeface="Times New Roman" panose="02020603050405020304" pitchFamily="18" charset="0"/>
              </a:rPr>
              <a:t>Heartmate</a:t>
            </a:r>
            <a:r>
              <a:rPr lang="de-DE" sz="1400" dirty="0">
                <a:ea typeface="Times New Roman" panose="02020603050405020304" pitchFamily="18" charset="0"/>
              </a:rPr>
              <a:t> 2 von </a:t>
            </a:r>
            <a:r>
              <a:rPr lang="de-DE" sz="1400" dirty="0" err="1">
                <a:ea typeface="Times New Roman" panose="02020603050405020304" pitchFamily="18" charset="0"/>
              </a:rPr>
              <a:t>Thoratec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" name="Picture 3" descr="heartware-hvad-1">
            <a:extLst>
              <a:ext uri="{FF2B5EF4-FFF2-40B4-BE49-F238E27FC236}">
                <a16:creationId xmlns:a16="http://schemas.microsoft.com/office/drawing/2014/main" id="{5097756D-A1F4-43EA-9899-F0CD6A45F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09" y="1209989"/>
            <a:ext cx="3234644" cy="236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03CD6E0-DE8D-4C44-98FC-E212A45FBACB}"/>
              </a:ext>
            </a:extLst>
          </p:cNvPr>
          <p:cNvSpPr/>
          <p:nvPr/>
        </p:nvSpPr>
        <p:spPr>
          <a:xfrm>
            <a:off x="3044127" y="6237105"/>
            <a:ext cx="1420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 err="1">
                <a:ea typeface="Times New Roman" panose="02020603050405020304" pitchFamily="18" charset="0"/>
              </a:rPr>
              <a:t>Heartware</a:t>
            </a:r>
            <a:r>
              <a:rPr lang="de-DE" sz="1400" dirty="0">
                <a:ea typeface="Times New Roman" panose="02020603050405020304" pitchFamily="18" charset="0"/>
              </a:rPr>
              <a:t> HVAD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9" name="heartmate2">
            <a:hlinkClick r:id="" action="ppaction://media"/>
            <a:extLst>
              <a:ext uri="{FF2B5EF4-FFF2-40B4-BE49-F238E27FC236}">
                <a16:creationId xmlns:a16="http://schemas.microsoft.com/office/drawing/2014/main" id="{962B16A3-6CBC-4A91-98FA-885B90BFA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2563" r="12380"/>
          <a:stretch/>
        </p:blipFill>
        <p:spPr>
          <a:xfrm>
            <a:off x="6965748" y="4024724"/>
            <a:ext cx="2779623" cy="2083096"/>
          </a:xfrm>
          <a:prstGeom prst="rect">
            <a:avLst/>
          </a:prstGeom>
        </p:spPr>
      </p:pic>
      <p:pic>
        <p:nvPicPr>
          <p:cNvPr id="20" name="heartware hvad">
            <a:hlinkClick r:id="" action="ppaction://media"/>
            <a:extLst>
              <a:ext uri="{FF2B5EF4-FFF2-40B4-BE49-F238E27FC236}">
                <a16:creationId xmlns:a16="http://schemas.microsoft.com/office/drawing/2014/main" id="{F453CA3F-CCC8-410E-923F-0A166308B2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6426" r="7651"/>
          <a:stretch/>
        </p:blipFill>
        <p:spPr>
          <a:xfrm>
            <a:off x="2216962" y="4047530"/>
            <a:ext cx="3147156" cy="20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Neuere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Herzunterstützungssysteme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Rotationsblutpumpen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7170" name="Picture 2" descr="heartware-mv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3" y="2782568"/>
            <a:ext cx="5980386" cy="215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heartmat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57" y="2769182"/>
            <a:ext cx="4080643" cy="217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690400" y="5219417"/>
            <a:ext cx="1462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ea typeface="Times New Roman" panose="02020603050405020304" pitchFamily="18" charset="0"/>
              </a:rPr>
              <a:t>Heartware</a:t>
            </a:r>
            <a:r>
              <a:rPr lang="de-DE" sz="1400" dirty="0">
                <a:ea typeface="Times New Roman" panose="02020603050405020304" pitchFamily="18" charset="0"/>
              </a:rPr>
              <a:t> MVAD</a:t>
            </a:r>
            <a:endParaRPr lang="de-DE" sz="1400" dirty="0"/>
          </a:p>
        </p:txBody>
      </p:sp>
      <p:sp>
        <p:nvSpPr>
          <p:cNvPr id="8" name="Rechteck 7"/>
          <p:cNvSpPr/>
          <p:nvPr/>
        </p:nvSpPr>
        <p:spPr>
          <a:xfrm>
            <a:off x="7991673" y="5216663"/>
            <a:ext cx="2098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 err="1">
                <a:ea typeface="Times New Roman" panose="02020603050405020304" pitchFamily="18" charset="0"/>
              </a:rPr>
              <a:t>Heartmate</a:t>
            </a:r>
            <a:r>
              <a:rPr lang="de-DE" sz="1400" dirty="0">
                <a:ea typeface="Times New Roman" panose="02020603050405020304" pitchFamily="18" charset="0"/>
              </a:rPr>
              <a:t> 3 von </a:t>
            </a:r>
            <a:r>
              <a:rPr lang="de-DE" sz="1400" dirty="0" err="1">
                <a:ea typeface="Times New Roman" panose="02020603050405020304" pitchFamily="18" charset="0"/>
              </a:rPr>
              <a:t>Thoratec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8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VL 14 1.Teil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/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8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722E8B-B159-4969-823A-460D86212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DEB37D-D34F-45C0-A73C-776C22F2F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003938-621E-452A-AEEC-A60B5837E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86CB68-5847-4361-8ECD-B61E729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39A0B2-261B-4DCE-96EF-677251315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D396C7-F669-4D6B-A049-D26DF7124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F041E9-07B2-4A6E-B851-F45D2DE91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54A3FF-F70C-4B56-886E-9AD3BA89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8FC12E-FF11-4E12-9855-EC41BC96E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Herzunterstützung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89D2FE1-D816-4B51-A5EE-6CD1BD2DA16A}"/>
              </a:ext>
            </a:extLst>
          </p:cNvPr>
          <p:cNvGraphicFramePr/>
          <p:nvPr>
            <p:extLst/>
          </p:nvPr>
        </p:nvGraphicFramePr>
        <p:xfrm>
          <a:off x="3864806" y="719666"/>
          <a:ext cx="8393261" cy="563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fik 6" descr="Gebrochenes Herz Silhouette">
            <a:extLst>
              <a:ext uri="{FF2B5EF4-FFF2-40B4-BE49-F238E27FC236}">
                <a16:creationId xmlns:a16="http://schemas.microsoft.com/office/drawing/2014/main" id="{9423538D-0004-442A-BFD1-49B72044EE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3059" y="844972"/>
            <a:ext cx="663153" cy="6631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B88A812-9E34-4444-BAED-D523076DA612}"/>
              </a:ext>
            </a:extLst>
          </p:cNvPr>
          <p:cNvSpPr txBox="1"/>
          <p:nvPr/>
        </p:nvSpPr>
        <p:spPr>
          <a:xfrm>
            <a:off x="709448" y="5950116"/>
            <a:ext cx="6358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0" dirty="0">
                <a:solidFill>
                  <a:srgbClr val="000000"/>
                </a:solidFill>
                <a:effectLst/>
              </a:rPr>
              <a:t>ventrikuläres Herzunterstützungssystem</a:t>
            </a:r>
            <a:r>
              <a:rPr lang="de-DE" sz="1400" dirty="0">
                <a:solidFill>
                  <a:srgbClr val="000000"/>
                </a:solidFill>
              </a:rPr>
              <a:t> (</a:t>
            </a:r>
            <a:r>
              <a:rPr lang="de-DE" sz="1400" i="0" dirty="0">
                <a:solidFill>
                  <a:srgbClr val="000000"/>
                </a:solidFill>
                <a:effectLst/>
              </a:rPr>
              <a:t>VAD), </a:t>
            </a:r>
            <a:r>
              <a:rPr lang="de-DE" sz="1400" i="0" dirty="0" err="1">
                <a:solidFill>
                  <a:srgbClr val="000000"/>
                </a:solidFill>
                <a:effectLst/>
              </a:rPr>
              <a:t>pulsatil</a:t>
            </a:r>
            <a:br>
              <a:rPr lang="de-DE" sz="1400" i="0" dirty="0">
                <a:solidFill>
                  <a:srgbClr val="000000"/>
                </a:solidFill>
                <a:effectLst/>
              </a:rPr>
            </a:br>
            <a:r>
              <a:rPr lang="de-DE" sz="1400" i="0" dirty="0">
                <a:solidFill>
                  <a:srgbClr val="474747"/>
                </a:solidFill>
                <a:effectLst/>
                <a:latin typeface="ScalaSansLF-Regular"/>
              </a:rPr>
              <a:t>EXCOR</a:t>
            </a:r>
            <a:r>
              <a:rPr lang="de-DE" sz="1400" i="0" baseline="30000" dirty="0">
                <a:solidFill>
                  <a:srgbClr val="474747"/>
                </a:solidFill>
                <a:effectLst/>
                <a:latin typeface="ScalaSansLF-Regular"/>
              </a:rPr>
              <a:t>®</a:t>
            </a:r>
            <a:r>
              <a:rPr lang="de-DE" sz="1400" i="0" dirty="0">
                <a:solidFill>
                  <a:srgbClr val="474747"/>
                </a:solidFill>
                <a:effectLst/>
                <a:latin typeface="ScalaSansLF-Regular"/>
              </a:rPr>
              <a:t> Adult, Berlin Heart</a:t>
            </a:r>
            <a:endParaRPr lang="de-DE" sz="1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444511A-8E70-4709-B721-BEB42863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8" y="1761275"/>
            <a:ext cx="2900856" cy="38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4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Natürliche Niere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158043" y="2863755"/>
            <a:ext cx="452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Funktionen der Niere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158043" y="3514730"/>
            <a:ext cx="5072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Entgiftungsorgan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Regelung der Menge von Wasser und Salzen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Regelung des Blutdrucks (über Hormone)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Produktion von Hormonen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8902E61-42DA-43F5-BC2A-59B7FAFAAE59}"/>
              </a:ext>
            </a:extLst>
          </p:cNvPr>
          <p:cNvGrpSpPr/>
          <p:nvPr/>
        </p:nvGrpSpPr>
        <p:grpSpPr>
          <a:xfrm>
            <a:off x="304952" y="622388"/>
            <a:ext cx="6224087" cy="6224088"/>
            <a:chOff x="304952" y="622388"/>
            <a:chExt cx="6224087" cy="6224088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27B062F2-C602-407E-A956-9381B41E0B76}"/>
                </a:ext>
              </a:extLst>
            </p:cNvPr>
            <p:cNvGrpSpPr/>
            <p:nvPr/>
          </p:nvGrpSpPr>
          <p:grpSpPr>
            <a:xfrm>
              <a:off x="304952" y="622388"/>
              <a:ext cx="6224087" cy="6224088"/>
              <a:chOff x="304952" y="622388"/>
              <a:chExt cx="6224087" cy="6224088"/>
            </a:xfrm>
          </p:grpSpPr>
          <p:pic>
            <p:nvPicPr>
              <p:cNvPr id="1047" name="Picture 23" descr="Ãhnliches Fot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952" y="622388"/>
                <a:ext cx="6224087" cy="6224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CDAB0FB7-EB7D-4DF0-B972-A12B86B8510D}"/>
                  </a:ext>
                </a:extLst>
              </p:cNvPr>
              <p:cNvSpPr/>
              <p:nvPr/>
            </p:nvSpPr>
            <p:spPr>
              <a:xfrm>
                <a:off x="1818569" y="693581"/>
                <a:ext cx="1478845" cy="2890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e-DE" sz="1400">
                    <a:solidFill>
                      <a:schemeClr val="tx1"/>
                    </a:solidFill>
                  </a:rPr>
                  <a:t>Untere Hohlvene</a:t>
                </a: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BEC6C001-3C01-4240-9693-A4690509ADD1}"/>
                  </a:ext>
                </a:extLst>
              </p:cNvPr>
              <p:cNvSpPr/>
              <p:nvPr/>
            </p:nvSpPr>
            <p:spPr>
              <a:xfrm>
                <a:off x="1674033" y="1164650"/>
                <a:ext cx="1478845" cy="2890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sz="1400">
                    <a:solidFill>
                      <a:schemeClr val="tx1"/>
                    </a:solidFill>
                  </a:rPr>
                  <a:t>Nebenniere</a:t>
                </a:r>
              </a:p>
            </p:txBody>
          </p: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E15DD73-9C14-496C-ADF0-5BC2D31C8674}"/>
                </a:ext>
              </a:extLst>
            </p:cNvPr>
            <p:cNvSpPr/>
            <p:nvPr/>
          </p:nvSpPr>
          <p:spPr>
            <a:xfrm>
              <a:off x="3762376" y="1867375"/>
              <a:ext cx="647700" cy="517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>
                  <a:solidFill>
                    <a:schemeClr val="tx1"/>
                  </a:solidFill>
                </a:rPr>
                <a:t>Nieren-</a:t>
              </a:r>
            </a:p>
            <a:p>
              <a:r>
                <a:rPr lang="de-DE" sz="1200" err="1">
                  <a:solidFill>
                    <a:schemeClr val="tx1"/>
                  </a:solidFill>
                </a:rPr>
                <a:t>arterie</a:t>
              </a:r>
              <a:endParaRPr lang="de-DE" sz="1200">
                <a:solidFill>
                  <a:schemeClr val="tx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DE48863-F972-4B29-AD93-CD8FB3A39C94}"/>
                </a:ext>
              </a:extLst>
            </p:cNvPr>
            <p:cNvSpPr/>
            <p:nvPr/>
          </p:nvSpPr>
          <p:spPr>
            <a:xfrm>
              <a:off x="3809999" y="3382570"/>
              <a:ext cx="476251" cy="517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de-DE" sz="1200">
                  <a:solidFill>
                    <a:schemeClr val="tx1"/>
                  </a:solidFill>
                </a:rPr>
                <a:t>Nieren-</a:t>
              </a:r>
            </a:p>
            <a:p>
              <a:r>
                <a:rPr lang="de-DE" sz="1200" err="1">
                  <a:solidFill>
                    <a:schemeClr val="tx1"/>
                  </a:solidFill>
                </a:rPr>
                <a:t>vene</a:t>
              </a:r>
              <a:endParaRPr lang="de-DE" sz="1200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B877F93-DCC8-440D-9571-1EDEDBDC5118}"/>
                </a:ext>
              </a:extLst>
            </p:cNvPr>
            <p:cNvSpPr/>
            <p:nvPr/>
          </p:nvSpPr>
          <p:spPr>
            <a:xfrm>
              <a:off x="1562100" y="3986513"/>
              <a:ext cx="851355" cy="289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>
                  <a:solidFill>
                    <a:schemeClr val="tx1"/>
                  </a:solidFill>
                </a:rPr>
                <a:t>Niere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804801E-B0E9-4A9B-A46C-D3B582CFFDDF}"/>
                </a:ext>
              </a:extLst>
            </p:cNvPr>
            <p:cNvSpPr/>
            <p:nvPr/>
          </p:nvSpPr>
          <p:spPr>
            <a:xfrm>
              <a:off x="1674033" y="4847520"/>
              <a:ext cx="964392" cy="289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>
                  <a:solidFill>
                    <a:schemeClr val="tx1"/>
                  </a:solidFill>
                </a:rPr>
                <a:t>Harnleiter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31F13A4-B01B-4C7D-A454-501D7E6FEE74}"/>
                </a:ext>
              </a:extLst>
            </p:cNvPr>
            <p:cNvSpPr/>
            <p:nvPr/>
          </p:nvSpPr>
          <p:spPr>
            <a:xfrm>
              <a:off x="2857499" y="6449884"/>
              <a:ext cx="964392" cy="289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>
                  <a:solidFill>
                    <a:schemeClr val="tx1"/>
                  </a:solidFill>
                </a:rPr>
                <a:t>Harnröhre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21A5972-C614-4599-9A1A-4817649C669E}"/>
                </a:ext>
              </a:extLst>
            </p:cNvPr>
            <p:cNvSpPr/>
            <p:nvPr/>
          </p:nvSpPr>
          <p:spPr>
            <a:xfrm>
              <a:off x="4048124" y="5840284"/>
              <a:ext cx="964392" cy="289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>
                  <a:solidFill>
                    <a:schemeClr val="tx1"/>
                  </a:solidFill>
                </a:rPr>
                <a:t>Blase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9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Künstliche Niere: Grundprinzip Hämodialyse (Blutwäsche)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64" name="Picture 16" descr="HÃ¤modialy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14" y="1028147"/>
            <a:ext cx="6594986" cy="56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29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F0E2D62-5935-4DC5-A3E8-FF023C84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548752"/>
            <a:ext cx="5294716" cy="17604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06C60AC-0649-42EC-A4FD-73376745E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17" y="2548754"/>
            <a:ext cx="5294715" cy="176049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209604B-FD09-435E-A182-07F719C8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E05448-C963-4910-96F2-13A1B15C893E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194C34E-4DFF-416B-8785-D78772A9D002}"/>
              </a:ext>
            </a:extLst>
          </p:cNvPr>
          <p:cNvSpPr txBox="1">
            <a:spLocks/>
          </p:cNvSpPr>
          <p:nvPr/>
        </p:nvSpPr>
        <p:spPr>
          <a:xfrm>
            <a:off x="477012" y="4800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Stofftransport bei der Dialyse</a:t>
            </a:r>
          </a:p>
        </p:txBody>
      </p:sp>
    </p:spTree>
    <p:extLst>
      <p:ext uri="{BB962C8B-B14F-4D97-AF65-F5344CB8AC3E}">
        <p14:creationId xmlns:p14="http://schemas.microsoft.com/office/powerpoint/2010/main" val="1145621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Dialysatoren - Spulendialysatoren</a:t>
            </a:r>
          </a:p>
        </p:txBody>
      </p:sp>
      <p:pic>
        <p:nvPicPr>
          <p:cNvPr id="5122" name="Picture 2" descr="https://upload.wikimedia.org/wikipedia/commons/thumb/9/9b/KolfDrumKidney.jpg/1024px-KolfDrumKid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5" y="1476041"/>
            <a:ext cx="5045697" cy="42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0015" y="5813587"/>
            <a:ext cx="547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1945</a:t>
            </a:r>
          </a:p>
          <a:p>
            <a:r>
              <a:rPr lang="de-DE"/>
              <a:t>Willem </a:t>
            </a:r>
            <a:r>
              <a:rPr lang="de-DE" err="1"/>
              <a:t>Kolff</a:t>
            </a:r>
            <a:r>
              <a:rPr lang="de-DE"/>
              <a:t>: Trommelniere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457372" y="5207840"/>
            <a:ext cx="2845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1947 </a:t>
            </a:r>
          </a:p>
          <a:p>
            <a:r>
              <a:rPr lang="de-DE"/>
              <a:t>Nils </a:t>
            </a:r>
            <a:r>
              <a:rPr lang="de-DE" err="1"/>
              <a:t>Alwalls</a:t>
            </a:r>
            <a:r>
              <a:rPr lang="de-DE"/>
              <a:t>:</a:t>
            </a:r>
          </a:p>
          <a:p>
            <a:r>
              <a:rPr lang="de-DE" err="1"/>
              <a:t>Zellophanschläuche</a:t>
            </a:r>
            <a:r>
              <a:rPr lang="de-DE"/>
              <a:t> auf Stützgewebe</a:t>
            </a:r>
          </a:p>
        </p:txBody>
      </p:sp>
      <p:pic>
        <p:nvPicPr>
          <p:cNvPr id="9" name="Picture 4" descr="Ã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99" y="1476041"/>
            <a:ext cx="311418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g-niere.info/wp-content/uploads/2019/12/19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736" y="3494284"/>
            <a:ext cx="2146550" cy="28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4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Dialysatoren - Plattendialysatoren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59" y="2897008"/>
            <a:ext cx="9482818" cy="3034799"/>
          </a:xfrm>
          <a:prstGeom prst="rect">
            <a:avLst/>
          </a:prstGeom>
        </p:spPr>
      </p:pic>
      <p:pic>
        <p:nvPicPr>
          <p:cNvPr id="6146" name="Picture 2" descr="Skeggs Leonards Plate Dialyzer: 19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9" y="1325563"/>
            <a:ext cx="2857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834946" y="1473125"/>
            <a:ext cx="284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1948</a:t>
            </a:r>
          </a:p>
          <a:p>
            <a:r>
              <a:rPr lang="de-DE" err="1"/>
              <a:t>Skeggs</a:t>
            </a:r>
            <a:r>
              <a:rPr lang="de-DE"/>
              <a:t> Leonard:</a:t>
            </a:r>
          </a:p>
          <a:p>
            <a:r>
              <a:rPr lang="de-DE"/>
              <a:t>Plattendialysator</a:t>
            </a:r>
          </a:p>
        </p:txBody>
      </p:sp>
    </p:spTree>
    <p:extLst>
      <p:ext uri="{BB962C8B-B14F-4D97-AF65-F5344CB8AC3E}">
        <p14:creationId xmlns:p14="http://schemas.microsoft.com/office/powerpoint/2010/main" val="3372707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Dialysatoren - Kapillardialysatoren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668181" y="3234543"/>
            <a:ext cx="512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Blut in Kapillaren oder außerhalb?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459608" y="935469"/>
            <a:ext cx="5208573" cy="5482145"/>
            <a:chOff x="1459608" y="935469"/>
            <a:chExt cx="5208573" cy="5482145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459608" y="935469"/>
              <a:ext cx="5208573" cy="5482145"/>
              <a:chOff x="2635265" y="1053420"/>
              <a:chExt cx="5208573" cy="5482145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5265" y="1123532"/>
                <a:ext cx="5208573" cy="5412033"/>
              </a:xfrm>
              <a:prstGeom prst="rect">
                <a:avLst/>
              </a:prstGeom>
            </p:spPr>
          </p:pic>
          <p:sp>
            <p:nvSpPr>
              <p:cNvPr id="4" name="Textfeld 3"/>
              <p:cNvSpPr txBox="1"/>
              <p:nvPr/>
            </p:nvSpPr>
            <p:spPr>
              <a:xfrm>
                <a:off x="4767943" y="1053420"/>
                <a:ext cx="1328057" cy="5442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5943600" y="2536571"/>
                <a:ext cx="132805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400" b="1">
                    <a:cs typeface="Arial" panose="020B0604020202020204" pitchFamily="34" charset="0"/>
                  </a:rPr>
                  <a:t>Dialysat</a:t>
                </a:r>
              </a:p>
              <a:p>
                <a:endParaRPr lang="de-DE" sz="1400" b="1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1459608" y="5074734"/>
              <a:ext cx="120739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sz="2000" b="1">
                <a:cs typeface="Arial" panose="020B0604020202020204" pitchFamily="34" charset="0"/>
              </a:endParaRPr>
            </a:p>
            <a:p>
              <a:r>
                <a:rPr lang="de-DE" sz="2400" b="1">
                  <a:cs typeface="Arial" panose="020B0604020202020204" pitchFamily="34" charset="0"/>
                </a:rPr>
                <a:t>Dialysat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778829" y="3374571"/>
              <a:ext cx="740228" cy="3663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763486" y="5751842"/>
              <a:ext cx="740228" cy="3663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30122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Dialysatoren - Kapillardialysatoren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43300" y="1249569"/>
            <a:ext cx="239705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11" y="1773045"/>
            <a:ext cx="11810973" cy="37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61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Nachteile </a:t>
            </a:r>
            <a:r>
              <a:rPr lang="de-DE" err="1"/>
              <a:t>Hämodialyse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245" y="1724706"/>
            <a:ext cx="6090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/>
              <a:t>Antikoagulation nötig 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/>
              <a:t>Starker Blutdruckabfall bei der Behandlung durch Volumenentzug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/>
              <a:t>Fehlende Stoffwechselfunktion und Hormonproduktion 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err="1"/>
              <a:t>Unphysiologische</a:t>
            </a:r>
            <a:r>
              <a:rPr lang="de-DE" sz="2000"/>
              <a:t> Entgiftung (dreimal pro Woche) </a:t>
            </a:r>
          </a:p>
        </p:txBody>
      </p:sp>
      <p:cxnSp>
        <p:nvCxnSpPr>
          <p:cNvPr id="40" name="Gerader Verbinder 39"/>
          <p:cNvCxnSpPr/>
          <p:nvPr/>
        </p:nvCxnSpPr>
        <p:spPr>
          <a:xfrm flipV="1">
            <a:off x="7990113" y="3701144"/>
            <a:ext cx="2950030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2" name="Gruppieren 41"/>
          <p:cNvGrpSpPr/>
          <p:nvPr/>
        </p:nvGrpSpPr>
        <p:grpSpPr>
          <a:xfrm>
            <a:off x="6781800" y="2181905"/>
            <a:ext cx="4365171" cy="2820567"/>
            <a:chOff x="6781800" y="2181905"/>
            <a:chExt cx="4365171" cy="2820567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6781800" y="2181905"/>
              <a:ext cx="4365171" cy="2820567"/>
              <a:chOff x="6781800" y="2181905"/>
              <a:chExt cx="4365171" cy="2820567"/>
            </a:xfrm>
          </p:grpSpPr>
          <p:grpSp>
            <p:nvGrpSpPr>
              <p:cNvPr id="28" name="Gruppieren 27"/>
              <p:cNvGrpSpPr/>
              <p:nvPr/>
            </p:nvGrpSpPr>
            <p:grpSpPr>
              <a:xfrm>
                <a:off x="6781800" y="2181905"/>
                <a:ext cx="4365171" cy="2820567"/>
                <a:chOff x="6564086" y="1785256"/>
                <a:chExt cx="4365171" cy="2820567"/>
              </a:xfrm>
            </p:grpSpPr>
            <p:sp>
              <p:nvSpPr>
                <p:cNvPr id="8" name="Textfeld 7"/>
                <p:cNvSpPr txBox="1"/>
                <p:nvPr/>
              </p:nvSpPr>
              <p:spPr>
                <a:xfrm>
                  <a:off x="6564086" y="1785256"/>
                  <a:ext cx="12083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/>
                    <a:t>Schadstoff-konzentration</a:t>
                  </a:r>
                </a:p>
              </p:txBody>
            </p:sp>
            <p:cxnSp>
              <p:nvCxnSpPr>
                <p:cNvPr id="11" name="Gerade Verbindung mit Pfeil 10"/>
                <p:cNvCxnSpPr/>
                <p:nvPr/>
              </p:nvCxnSpPr>
              <p:spPr>
                <a:xfrm flipV="1">
                  <a:off x="7772400" y="1785257"/>
                  <a:ext cx="0" cy="240574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Gerade Verbindung mit Pfeil 11"/>
                <p:cNvCxnSpPr/>
                <p:nvPr/>
              </p:nvCxnSpPr>
              <p:spPr>
                <a:xfrm flipV="1">
                  <a:off x="7772400" y="4191000"/>
                  <a:ext cx="295002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feld 13"/>
                <p:cNvSpPr txBox="1"/>
                <p:nvPr/>
              </p:nvSpPr>
              <p:spPr>
                <a:xfrm>
                  <a:off x="10331224" y="4298046"/>
                  <a:ext cx="598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/>
                    <a:t>Zeit</a:t>
                  </a:r>
                </a:p>
              </p:txBody>
            </p:sp>
            <p:cxnSp>
              <p:nvCxnSpPr>
                <p:cNvPr id="18" name="Gerader Verbinder 17"/>
                <p:cNvCxnSpPr/>
                <p:nvPr/>
              </p:nvCxnSpPr>
              <p:spPr>
                <a:xfrm flipH="1" flipV="1">
                  <a:off x="8479971" y="2590800"/>
                  <a:ext cx="0" cy="795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r Verbinder 21"/>
                <p:cNvCxnSpPr/>
                <p:nvPr/>
              </p:nvCxnSpPr>
              <p:spPr>
                <a:xfrm flipH="1">
                  <a:off x="8479971" y="2587971"/>
                  <a:ext cx="715742" cy="7974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r Verbinder 22"/>
                <p:cNvCxnSpPr/>
                <p:nvPr/>
              </p:nvCxnSpPr>
              <p:spPr>
                <a:xfrm flipH="1" flipV="1">
                  <a:off x="9187541" y="2589857"/>
                  <a:ext cx="0" cy="795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Gerader Verbinder 32"/>
              <p:cNvCxnSpPr/>
              <p:nvPr/>
            </p:nvCxnSpPr>
            <p:spPr>
              <a:xfrm flipH="1">
                <a:off x="7990113" y="2983677"/>
                <a:ext cx="715742" cy="797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>
              <a:xfrm flipH="1">
                <a:off x="9405255" y="2981791"/>
                <a:ext cx="715742" cy="797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>
              <a:xfrm flipH="1" flipV="1">
                <a:off x="10112825" y="2983677"/>
                <a:ext cx="0" cy="795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 flipH="1">
                <a:off x="10110109" y="2981791"/>
                <a:ext cx="715742" cy="7974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feld 40"/>
            <p:cNvSpPr txBox="1"/>
            <p:nvPr/>
          </p:nvSpPr>
          <p:spPr>
            <a:xfrm>
              <a:off x="6857997" y="3395990"/>
              <a:ext cx="1140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/>
                <a:t>Physiolog. Wert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120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err="1"/>
              <a:t>Peritonealdialyse</a:t>
            </a:r>
            <a:r>
              <a:rPr lang="de-DE"/>
              <a:t> (Bauchfelldialyse)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7224" y="900112"/>
            <a:ext cx="193542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304" name="Picture 208" descr="Dialyse - Freseni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24" y="945831"/>
            <a:ext cx="7328676" cy="51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8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err="1"/>
              <a:t>Peritonealdialyse</a:t>
            </a:r>
            <a:r>
              <a:rPr lang="de-DE"/>
              <a:t> (Bauchfelldialyse)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08314" y="1800226"/>
            <a:ext cx="5247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Nachteil der Bauchfelldialyse: </a:t>
            </a:r>
          </a:p>
          <a:p>
            <a:endParaRPr lang="de-DE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/>
              <a:t>Permanente Hautdurchleitung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25" y="1153343"/>
            <a:ext cx="3822246" cy="25702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614" y="3290124"/>
            <a:ext cx="3208299" cy="26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Anfänge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94330A8-59C9-493D-A667-1454FEFA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820315"/>
            <a:ext cx="3089713" cy="41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378B454-986F-4370-89D2-F073C456A8D6}"/>
              </a:ext>
            </a:extLst>
          </p:cNvPr>
          <p:cNvSpPr txBox="1"/>
          <p:nvPr/>
        </p:nvSpPr>
        <p:spPr>
          <a:xfrm>
            <a:off x="1124936" y="6084822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Henry Newell Martin (</a:t>
            </a:r>
            <a:r>
              <a:rPr lang="de-DE" sz="1400" b="0" i="0" dirty="0">
                <a:solidFill>
                  <a:srgbClr val="202122"/>
                </a:solidFill>
                <a:effectLst/>
              </a:rPr>
              <a:t>1848 -1896)</a:t>
            </a:r>
            <a:endParaRPr lang="de-DE" sz="1400" dirty="0"/>
          </a:p>
        </p:txBody>
      </p:sp>
      <p:pic>
        <p:nvPicPr>
          <p:cNvPr id="1026" name="Picture 2" descr="Figure 2. first mammalian heart-lung preparation.">
            <a:extLst>
              <a:ext uri="{FF2B5EF4-FFF2-40B4-BE49-F238E27FC236}">
                <a16:creationId xmlns:a16="http://schemas.microsoft.com/office/drawing/2014/main" id="{A51DB5B2-8F66-455F-A71B-6F2B3C651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"/>
          <a:stretch/>
        </p:blipFill>
        <p:spPr bwMode="auto">
          <a:xfrm>
            <a:off x="4926481" y="1820315"/>
            <a:ext cx="6220490" cy="402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52E3C65-F615-4253-B1A2-72C47872FCE0}"/>
              </a:ext>
            </a:extLst>
          </p:cNvPr>
          <p:cNvSpPr txBox="1"/>
          <p:nvPr/>
        </p:nvSpPr>
        <p:spPr>
          <a:xfrm>
            <a:off x="6992007" y="6085419"/>
            <a:ext cx="6188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Herz-Lungen-Präparation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80224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40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Exkurs: Biofilm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1547B8-48E8-4A5E-90F4-E873868406ED}"/>
              </a:ext>
            </a:extLst>
          </p:cNvPr>
          <p:cNvSpPr txBox="1"/>
          <p:nvPr/>
        </p:nvSpPr>
        <p:spPr>
          <a:xfrm>
            <a:off x="343691" y="830806"/>
            <a:ext cx="760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000000"/>
                </a:solidFill>
                <a:effectLst/>
                <a:latin typeface="Apercu Pro"/>
              </a:rPr>
              <a:t>Bakterien bilden </a:t>
            </a:r>
            <a:r>
              <a:rPr lang="de-DE" b="1" i="0" dirty="0">
                <a:solidFill>
                  <a:srgbClr val="000000"/>
                </a:solidFill>
                <a:effectLst/>
                <a:latin typeface="Apercu Pro"/>
              </a:rPr>
              <a:t>schleimige Schicht </a:t>
            </a:r>
            <a:r>
              <a:rPr lang="de-DE" dirty="0">
                <a:solidFill>
                  <a:srgbClr val="000000"/>
                </a:solidFill>
                <a:latin typeface="Apercu Pro"/>
              </a:rPr>
              <a:t>(</a:t>
            </a:r>
            <a:r>
              <a:rPr lang="de-DE" b="0" i="0" dirty="0">
                <a:solidFill>
                  <a:srgbClr val="000000"/>
                </a:solidFill>
                <a:effectLst/>
                <a:latin typeface="Apercu Pro"/>
              </a:rPr>
              <a:t>Zuckern, Proteine, Wasser) </a:t>
            </a:r>
            <a:endParaRPr lang="de-DE" dirty="0">
              <a:solidFill>
                <a:srgbClr val="000000"/>
              </a:solidFill>
              <a:latin typeface="Apercu Pro"/>
            </a:endParaRPr>
          </a:p>
          <a:p>
            <a:r>
              <a:rPr lang="de-DE" b="0" i="0" dirty="0">
                <a:solidFill>
                  <a:srgbClr val="000000"/>
                </a:solidFill>
                <a:effectLst/>
                <a:latin typeface="Apercu Pro"/>
              </a:rPr>
              <a:t>-&gt; schützt vor </a:t>
            </a:r>
            <a:r>
              <a:rPr lang="de-DE" b="0" i="0" u="none" strike="noStrike" dirty="0">
                <a:effectLst/>
                <a:latin typeface="Apercu Pro"/>
              </a:rPr>
              <a:t>Immunsystem</a:t>
            </a:r>
            <a:r>
              <a:rPr lang="de-DE" b="0" i="0" dirty="0">
                <a:solidFill>
                  <a:srgbClr val="000000"/>
                </a:solidFill>
                <a:effectLst/>
                <a:latin typeface="Apercu Pro"/>
              </a:rPr>
              <a:t> und macht sie unempfindlicher gegen Antibiotika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85CE371-3C74-4F25-AC6A-0101F923BB5C}"/>
              </a:ext>
            </a:extLst>
          </p:cNvPr>
          <p:cNvSpPr txBox="1"/>
          <p:nvPr/>
        </p:nvSpPr>
        <p:spPr>
          <a:xfrm>
            <a:off x="343691" y="1932741"/>
            <a:ext cx="6217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percu Pro"/>
              </a:rPr>
              <a:t>m</a:t>
            </a:r>
            <a:r>
              <a:rPr lang="de-DE" b="0" i="0" dirty="0">
                <a:solidFill>
                  <a:srgbClr val="000000"/>
                </a:solidFill>
                <a:effectLst/>
                <a:latin typeface="Apercu Pro"/>
              </a:rPr>
              <a:t>edizinisch relevante Erreger, die Biofilme bilden: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strike="noStrike" dirty="0">
                <a:effectLst/>
                <a:latin typeface="Apercu Pro"/>
              </a:rPr>
              <a:t>Staphylokokken</a:t>
            </a:r>
            <a:endParaRPr lang="de-DE" dirty="0">
              <a:latin typeface="Apercu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percu Pro"/>
              </a:rPr>
              <a:t>Pseudomonaden</a:t>
            </a:r>
            <a:endParaRPr lang="de-DE" dirty="0">
              <a:latin typeface="Apercu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percu Pro"/>
              </a:rPr>
              <a:t>Streptokokken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CEE0B8-CD82-49F7-9934-4B7073AB0A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98" b="4518"/>
          <a:stretch/>
        </p:blipFill>
        <p:spPr>
          <a:xfrm>
            <a:off x="5157536" y="4067726"/>
            <a:ext cx="2483901" cy="236461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9E6A89B-C166-4345-A26B-3EB50E327D49}"/>
              </a:ext>
            </a:extLst>
          </p:cNvPr>
          <p:cNvSpPr txBox="1"/>
          <p:nvPr/>
        </p:nvSpPr>
        <p:spPr>
          <a:xfrm>
            <a:off x="6553328" y="6403353"/>
            <a:ext cx="28153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https://edoc.ub.uni-muenchen.de/27224/7/Alber_Marion.pdf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08CF86-6837-4A00-942F-71FA8838A47B}"/>
              </a:ext>
            </a:extLst>
          </p:cNvPr>
          <p:cNvSpPr txBox="1"/>
          <p:nvPr/>
        </p:nvSpPr>
        <p:spPr>
          <a:xfrm>
            <a:off x="343691" y="3798656"/>
            <a:ext cx="685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Beispiel:</a:t>
            </a:r>
          </a:p>
          <a:p>
            <a:r>
              <a:rPr lang="de-DE" dirty="0"/>
              <a:t>Zusammenhang zwischen kalzifizierenden </a:t>
            </a:r>
          </a:p>
          <a:p>
            <a:r>
              <a:rPr lang="de-DE" dirty="0"/>
              <a:t>Veränderungen an Herzklappen und einer </a:t>
            </a:r>
            <a:br>
              <a:rPr lang="de-DE" dirty="0"/>
            </a:br>
            <a:r>
              <a:rPr lang="de-DE" dirty="0"/>
              <a:t>bakteriellen Infektion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9271F5E-88B8-4219-8DBD-9B0ABE9D88A0}"/>
              </a:ext>
            </a:extLst>
          </p:cNvPr>
          <p:cNvSpPr txBox="1"/>
          <p:nvPr/>
        </p:nvSpPr>
        <p:spPr>
          <a:xfrm>
            <a:off x="5221316" y="3753326"/>
            <a:ext cx="2356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gesunde Aortenklappe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9EFBB04-B96E-4349-8868-DF4AB9BA5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858" y="4038706"/>
            <a:ext cx="2385439" cy="239363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178BB54-A9CE-4D2D-8947-4E7207128DF9}"/>
              </a:ext>
            </a:extLst>
          </p:cNvPr>
          <p:cNvSpPr txBox="1"/>
          <p:nvPr/>
        </p:nvSpPr>
        <p:spPr>
          <a:xfrm>
            <a:off x="8000182" y="3753326"/>
            <a:ext cx="3146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Aortenklappenstenose durch Verkalkung </a:t>
            </a:r>
          </a:p>
        </p:txBody>
      </p:sp>
    </p:spTree>
    <p:extLst>
      <p:ext uri="{BB962C8B-B14F-4D97-AF65-F5344CB8AC3E}">
        <p14:creationId xmlns:p14="http://schemas.microsoft.com/office/powerpoint/2010/main" val="3498265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Exkurs: Biofilm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EF1C2F-04EE-450E-A50C-3AA60133D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08"/>
          <a:stretch/>
        </p:blipFill>
        <p:spPr>
          <a:xfrm>
            <a:off x="5435535" y="2377865"/>
            <a:ext cx="6350130" cy="302786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E7C73E4-861A-4353-969C-F084F420D38B}"/>
              </a:ext>
            </a:extLst>
          </p:cNvPr>
          <p:cNvSpPr txBox="1"/>
          <p:nvPr/>
        </p:nvSpPr>
        <p:spPr>
          <a:xfrm>
            <a:off x="7516167" y="5405726"/>
            <a:ext cx="21888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http://mph.sgu.edu/mphblog/2015/04/27/687/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19F2A5-76FD-4BCF-A472-2E1A89B41D0D}"/>
              </a:ext>
            </a:extLst>
          </p:cNvPr>
          <p:cNvSpPr txBox="1"/>
          <p:nvPr/>
        </p:nvSpPr>
        <p:spPr>
          <a:xfrm>
            <a:off x="292614" y="2651126"/>
            <a:ext cx="5142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de-DE" dirty="0"/>
              <a:t>Antransport von Bakterien (Diffusion, Konvektion) und Anheftung an inerte Oberfläche</a:t>
            </a:r>
            <a:br>
              <a:rPr lang="de-DE" dirty="0"/>
            </a:br>
            <a:r>
              <a:rPr lang="de-DE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de-DE" dirty="0"/>
              <a:t>Adhäsion von Bakterien, Schleimbildung</a:t>
            </a:r>
            <a:br>
              <a:rPr lang="de-DE" dirty="0"/>
            </a:br>
            <a:endParaRPr lang="de-DE" dirty="0"/>
          </a:p>
          <a:p>
            <a:pPr marL="342900" indent="-342900">
              <a:buFont typeface="+mj-lt"/>
              <a:buAutoNum type="arabicParenR"/>
            </a:pPr>
            <a:r>
              <a:rPr lang="de-DE" dirty="0"/>
              <a:t>Kolonisation/ Wachstum (abhängig von Nährstoffversorgung, pH-Wert, …)</a:t>
            </a:r>
            <a:br>
              <a:rPr lang="de-DE" dirty="0"/>
            </a:br>
            <a:endParaRPr lang="de-DE" dirty="0"/>
          </a:p>
          <a:p>
            <a:pPr marL="342900" indent="-342900">
              <a:buFont typeface="+mj-lt"/>
              <a:buAutoNum type="arabicParenR"/>
            </a:pPr>
            <a:r>
              <a:rPr lang="de-DE" dirty="0"/>
              <a:t>Nährstoffmangel im Zentrum und Scherkräfte </a:t>
            </a:r>
            <a:br>
              <a:rPr lang="de-DE" dirty="0"/>
            </a:br>
            <a:r>
              <a:rPr lang="de-DE" dirty="0"/>
              <a:t>-&gt; Ablösung/ Auswanderung von Bakterien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FB1CC77-B72A-4A33-BF83-BA228B558C1B}"/>
              </a:ext>
            </a:extLst>
          </p:cNvPr>
          <p:cNvSpPr txBox="1"/>
          <p:nvPr/>
        </p:nvSpPr>
        <p:spPr>
          <a:xfrm>
            <a:off x="292614" y="863898"/>
            <a:ext cx="6219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Bildung eines Biofilms:</a:t>
            </a:r>
          </a:p>
          <a:p>
            <a:r>
              <a:rPr lang="de-DE" dirty="0"/>
              <a:t>Aufbau kann wenige Minuten bis Monate dauern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33251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15068" y="1598716"/>
            <a:ext cx="9058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/>
              <a:t>Zentrales Stoffwechselorgan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/>
              <a:t>Versorgung mit Protein-, Kohlehydrat-  und Fettbausteinen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/>
              <a:t>Entgiftung, insbesondere Ammoniakentgiftung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/>
              <a:t>Speicherorgan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/>
              <a:t>Galleproduktion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sz="2000"/>
          </a:p>
        </p:txBody>
      </p:sp>
      <p:pic>
        <p:nvPicPr>
          <p:cNvPr id="8" name="Grafik 2" descr="Ein Bild, das Paar, Tisch, orange, Schreibtisch enthält.&#10;&#10;Beschreibung automatisch generiert.">
            <a:extLst>
              <a:ext uri="{FF2B5EF4-FFF2-40B4-BE49-F238E27FC236}">
                <a16:creationId xmlns:a16="http://schemas.microsoft.com/office/drawing/2014/main" id="{DD90D53C-BC91-471B-8ECF-8BA577E1B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94" r="16814" b="314"/>
          <a:stretch/>
        </p:blipFill>
        <p:spPr>
          <a:xfrm>
            <a:off x="7279521" y="1753178"/>
            <a:ext cx="4348756" cy="31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 descr="Ein Bild, das Paar, Tisch, orange, Schreibtisch enthält.&#10;&#10;Beschreibung automatisch generiert.">
            <a:extLst>
              <a:ext uri="{FF2B5EF4-FFF2-40B4-BE49-F238E27FC236}">
                <a16:creationId xmlns:a16="http://schemas.microsoft.com/office/drawing/2014/main" id="{611AB480-FF48-431B-ACD9-E14E39642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994" r="16814" b="314"/>
          <a:stretch/>
        </p:blipFill>
        <p:spPr>
          <a:xfrm>
            <a:off x="4235401" y="2071188"/>
            <a:ext cx="5186848" cy="37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lassewasser.de Die Funktionen von Wasser im Körper ...">
            <a:extLst>
              <a:ext uri="{FF2B5EF4-FFF2-40B4-BE49-F238E27FC236}">
                <a16:creationId xmlns:a16="http://schemas.microsoft.com/office/drawing/2014/main" id="{B62B7D50-C154-4FAF-8615-51F041E21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/>
          <a:stretch/>
        </p:blipFill>
        <p:spPr bwMode="auto">
          <a:xfrm rot="19940197">
            <a:off x="7922808" y="3122489"/>
            <a:ext cx="3889487" cy="215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10268" y="1488394"/>
            <a:ext cx="905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Proteinstoffwechsel</a:t>
            </a:r>
          </a:p>
          <a:p>
            <a:endParaRPr lang="de-DE" sz="2800" i="1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0807A1-83E4-4A3E-A6AC-20ED0A46BC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38220" y="2319391"/>
            <a:ext cx="2419471" cy="402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3C3C7356-A337-4AEF-ADD6-AD8590A94B07}"/>
              </a:ext>
            </a:extLst>
          </p:cNvPr>
          <p:cNvSpPr/>
          <p:nvPr/>
        </p:nvSpPr>
        <p:spPr>
          <a:xfrm>
            <a:off x="4235401" y="3336375"/>
            <a:ext cx="2520000" cy="11808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Aminosäuren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2E4921A6-D954-44DF-B5DC-54764B8CA734}"/>
              </a:ext>
            </a:extLst>
          </p:cNvPr>
          <p:cNvSpPr/>
          <p:nvPr/>
        </p:nvSpPr>
        <p:spPr>
          <a:xfrm>
            <a:off x="1537691" y="3373674"/>
            <a:ext cx="2520000" cy="11808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Eiweiße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53A6D41B-5E5E-42E7-8F7D-C342A2A722F8}"/>
              </a:ext>
            </a:extLst>
          </p:cNvPr>
          <p:cNvSpPr/>
          <p:nvPr/>
        </p:nvSpPr>
        <p:spPr>
          <a:xfrm>
            <a:off x="7347551" y="3336376"/>
            <a:ext cx="2520000" cy="11808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Proteine</a:t>
            </a:r>
          </a:p>
        </p:txBody>
      </p:sp>
    </p:spTree>
    <p:extLst>
      <p:ext uri="{BB962C8B-B14F-4D97-AF65-F5344CB8AC3E}">
        <p14:creationId xmlns:p14="http://schemas.microsoft.com/office/powerpoint/2010/main" val="2282055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0268" y="1488394"/>
            <a:ext cx="905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Kohlenhydratstoffwechsel</a:t>
            </a:r>
          </a:p>
          <a:p>
            <a:endParaRPr lang="de-DE" sz="2800" i="1"/>
          </a:p>
        </p:txBody>
      </p:sp>
      <p:pic>
        <p:nvPicPr>
          <p:cNvPr id="9" name="Grafik 2" descr="Ein Bild, das Paar, Tisch, orange, Schreibtisch enthält.&#10;&#10;Beschreibung automatisch generiert.">
            <a:extLst>
              <a:ext uri="{FF2B5EF4-FFF2-40B4-BE49-F238E27FC236}">
                <a16:creationId xmlns:a16="http://schemas.microsoft.com/office/drawing/2014/main" id="{9CC2A2D0-F005-4C6E-BC37-816D60609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7994" r="16814" b="314"/>
          <a:stretch/>
        </p:blipFill>
        <p:spPr>
          <a:xfrm>
            <a:off x="4235401" y="2071188"/>
            <a:ext cx="5186848" cy="37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klassewasser.de Die Funktionen von Wasser im Körper ...">
            <a:extLst>
              <a:ext uri="{FF2B5EF4-FFF2-40B4-BE49-F238E27FC236}">
                <a16:creationId xmlns:a16="http://schemas.microsoft.com/office/drawing/2014/main" id="{A1469C5B-EED3-43FE-B0C9-D77551EF2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/>
          <a:stretch/>
        </p:blipFill>
        <p:spPr bwMode="auto">
          <a:xfrm rot="19940197">
            <a:off x="7922808" y="3122489"/>
            <a:ext cx="3889487" cy="215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1FACEA-7069-4314-AF64-2E8B1B0933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38220" y="2319391"/>
            <a:ext cx="2419471" cy="402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663C8460-2EE7-4DEE-9DC4-B45390DD7918}"/>
              </a:ext>
            </a:extLst>
          </p:cNvPr>
          <p:cNvSpPr/>
          <p:nvPr/>
        </p:nvSpPr>
        <p:spPr>
          <a:xfrm>
            <a:off x="4235402" y="3336375"/>
            <a:ext cx="1742372" cy="118082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Glucose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83CC8F07-9C93-4928-AC7E-911090D538AC}"/>
              </a:ext>
            </a:extLst>
          </p:cNvPr>
          <p:cNvSpPr/>
          <p:nvPr/>
        </p:nvSpPr>
        <p:spPr>
          <a:xfrm>
            <a:off x="1537691" y="3373674"/>
            <a:ext cx="2520000" cy="118082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>
                <a:solidFill>
                  <a:schemeClr val="tx1"/>
                </a:solidFill>
              </a:rPr>
              <a:t>Kohlenhydrate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0C0C6462-3F38-4E03-B809-F34019316317}"/>
              </a:ext>
            </a:extLst>
          </p:cNvPr>
          <p:cNvSpPr/>
          <p:nvPr/>
        </p:nvSpPr>
        <p:spPr>
          <a:xfrm>
            <a:off x="8199619" y="3336376"/>
            <a:ext cx="1667931" cy="118082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Glucose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AD43DD6-B5FB-44D3-8D20-D798E3F205C7}"/>
              </a:ext>
            </a:extLst>
          </p:cNvPr>
          <p:cNvSpPr/>
          <p:nvPr/>
        </p:nvSpPr>
        <p:spPr>
          <a:xfrm>
            <a:off x="6275057" y="2948913"/>
            <a:ext cx="1577574" cy="986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Glykogen</a:t>
            </a:r>
          </a:p>
        </p:txBody>
      </p:sp>
    </p:spTree>
    <p:extLst>
      <p:ext uri="{BB962C8B-B14F-4D97-AF65-F5344CB8AC3E}">
        <p14:creationId xmlns:p14="http://schemas.microsoft.com/office/powerpoint/2010/main" val="3728152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0268" y="1488394"/>
            <a:ext cx="905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Fettstoffwechsel</a:t>
            </a:r>
          </a:p>
          <a:p>
            <a:endParaRPr lang="de-DE" sz="2800" i="1"/>
          </a:p>
        </p:txBody>
      </p:sp>
      <p:pic>
        <p:nvPicPr>
          <p:cNvPr id="9" name="Grafik 2" descr="Ein Bild, das Paar, Tisch, orange, Schreibtisch enthält.&#10;&#10;Beschreibung automatisch generiert.">
            <a:extLst>
              <a:ext uri="{FF2B5EF4-FFF2-40B4-BE49-F238E27FC236}">
                <a16:creationId xmlns:a16="http://schemas.microsoft.com/office/drawing/2014/main" id="{B9A18515-5410-499F-B869-AEEB2341A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7994" r="16814" b="314"/>
          <a:stretch/>
        </p:blipFill>
        <p:spPr>
          <a:xfrm>
            <a:off x="4235401" y="2071188"/>
            <a:ext cx="5186848" cy="37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klassewasser.de Die Funktionen von Wasser im Körper ...">
            <a:extLst>
              <a:ext uri="{FF2B5EF4-FFF2-40B4-BE49-F238E27FC236}">
                <a16:creationId xmlns:a16="http://schemas.microsoft.com/office/drawing/2014/main" id="{5454C6E3-B494-435C-B322-0296C9E10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/>
          <a:stretch/>
        </p:blipFill>
        <p:spPr bwMode="auto">
          <a:xfrm rot="19940197">
            <a:off x="7922808" y="3122489"/>
            <a:ext cx="3889487" cy="215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5F2C78-3F57-4737-B382-2C0C4ECAFD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638220" y="2319391"/>
            <a:ext cx="2419471" cy="402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985C1FE5-F8E4-48B0-8390-E0D742D17FAC}"/>
              </a:ext>
            </a:extLst>
          </p:cNvPr>
          <p:cNvSpPr/>
          <p:nvPr/>
        </p:nvSpPr>
        <p:spPr>
          <a:xfrm>
            <a:off x="4235401" y="3200401"/>
            <a:ext cx="2520000" cy="131680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>
                <a:solidFill>
                  <a:schemeClr val="tx1"/>
                </a:solidFill>
              </a:rPr>
              <a:t>Fettsäuren</a:t>
            </a:r>
          </a:p>
          <a:p>
            <a:pPr algn="ctr"/>
            <a:r>
              <a:rPr lang="de-DE" sz="2400">
                <a:solidFill>
                  <a:schemeClr val="tx1"/>
                </a:solidFill>
              </a:rPr>
              <a:t>Glycerin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CD197706-E971-4148-9006-EBC74A82E68D}"/>
              </a:ext>
            </a:extLst>
          </p:cNvPr>
          <p:cNvSpPr/>
          <p:nvPr/>
        </p:nvSpPr>
        <p:spPr>
          <a:xfrm>
            <a:off x="1537691" y="3373674"/>
            <a:ext cx="2520000" cy="118082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solidFill>
                  <a:schemeClr val="tx1"/>
                </a:solidFill>
              </a:rPr>
              <a:t>Fette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EC5EFC0-C5FA-44F3-AD37-82115B97F4EA}"/>
              </a:ext>
            </a:extLst>
          </p:cNvPr>
          <p:cNvSpPr/>
          <p:nvPr/>
        </p:nvSpPr>
        <p:spPr>
          <a:xfrm>
            <a:off x="7210269" y="3008151"/>
            <a:ext cx="2887063" cy="1911873"/>
          </a:xfrm>
          <a:prstGeom prst="rightArrow">
            <a:avLst>
              <a:gd name="adj1" fmla="val 59409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e-DE" sz="2400">
                <a:solidFill>
                  <a:schemeClr val="tx1"/>
                </a:solidFill>
              </a:rPr>
              <a:t>Lippoproteine</a:t>
            </a:r>
          </a:p>
          <a:p>
            <a:pPr algn="ctr"/>
            <a:r>
              <a:rPr lang="de-DE" sz="2400">
                <a:solidFill>
                  <a:schemeClr val="tx1"/>
                </a:solidFill>
              </a:rPr>
              <a:t>Phospholipide</a:t>
            </a:r>
          </a:p>
          <a:p>
            <a:pPr algn="ctr"/>
            <a:r>
              <a:rPr lang="de-DE" sz="2400">
                <a:solidFill>
                  <a:schemeClr val="tx1"/>
                </a:solidFill>
              </a:rPr>
              <a:t>Cholesterin</a:t>
            </a:r>
          </a:p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63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pic>
        <p:nvPicPr>
          <p:cNvPr id="2" name="Grafik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1929FA7D-E22F-4E83-8F03-A845BA2A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161" y="905105"/>
            <a:ext cx="5920595" cy="54965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2D40F4-2124-43C7-9F35-899D9A936325}"/>
              </a:ext>
            </a:extLst>
          </p:cNvPr>
          <p:cNvSpPr txBox="1"/>
          <p:nvPr/>
        </p:nvSpPr>
        <p:spPr>
          <a:xfrm>
            <a:off x="6920720" y="6401609"/>
            <a:ext cx="90582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/>
              <a:t>Harnstoffzyklus</a:t>
            </a:r>
          </a:p>
        </p:txBody>
      </p:sp>
      <p:pic>
        <p:nvPicPr>
          <p:cNvPr id="3" name="Grafik 8" descr="Ein Bild, das Zeichnung, Ball enthält.&#10;&#10;Beschreibung automatisch generiert.">
            <a:extLst>
              <a:ext uri="{FF2B5EF4-FFF2-40B4-BE49-F238E27FC236}">
                <a16:creationId xmlns:a16="http://schemas.microsoft.com/office/drawing/2014/main" id="{F267F255-860D-4152-B780-2ED131FB1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73" y="2832658"/>
            <a:ext cx="3246407" cy="22709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09B15EF-C0A4-48FB-AF7D-DB9B0AC314BD}"/>
              </a:ext>
            </a:extLst>
          </p:cNvPr>
          <p:cNvSpPr txBox="1"/>
          <p:nvPr/>
        </p:nvSpPr>
        <p:spPr>
          <a:xfrm>
            <a:off x="510268" y="1488394"/>
            <a:ext cx="905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Entgiftung</a:t>
            </a:r>
          </a:p>
        </p:txBody>
      </p:sp>
    </p:spTree>
    <p:extLst>
      <p:ext uri="{BB962C8B-B14F-4D97-AF65-F5344CB8AC3E}">
        <p14:creationId xmlns:p14="http://schemas.microsoft.com/office/powerpoint/2010/main" val="4266439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pic>
        <p:nvPicPr>
          <p:cNvPr id="2" name="Grafik 2" descr="Ein Bild, das Paar, Tisch, orange, Schreibtisch enthält.&#10;&#10;Beschreibung automatisch generiert.">
            <a:extLst>
              <a:ext uri="{FF2B5EF4-FFF2-40B4-BE49-F238E27FC236}">
                <a16:creationId xmlns:a16="http://schemas.microsoft.com/office/drawing/2014/main" id="{9556691B-A94B-4744-8508-70E5E70E6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94" r="16814" b="314"/>
          <a:stretch/>
        </p:blipFill>
        <p:spPr>
          <a:xfrm>
            <a:off x="4249948" y="1981710"/>
            <a:ext cx="5629275" cy="4027759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E3E2BC1-739C-4EBD-A30C-FFA3B9ACA948}"/>
              </a:ext>
            </a:extLst>
          </p:cNvPr>
          <p:cNvSpPr/>
          <p:nvPr/>
        </p:nvSpPr>
        <p:spPr>
          <a:xfrm>
            <a:off x="1997484" y="4020449"/>
            <a:ext cx="1308340" cy="1308339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3E8A46-0F6F-467C-AA17-9A5E59D07A65}"/>
              </a:ext>
            </a:extLst>
          </p:cNvPr>
          <p:cNvSpPr txBox="1"/>
          <p:nvPr/>
        </p:nvSpPr>
        <p:spPr>
          <a:xfrm>
            <a:off x="2341534" y="4163684"/>
            <a:ext cx="71599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6000" b="1"/>
              <a:t>A</a:t>
            </a:r>
            <a:endParaRPr lang="de-DE" sz="6000" b="1">
              <a:cs typeface="Calibri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ED7095-47A5-4A87-A3CC-396736A9B4A7}"/>
              </a:ext>
            </a:extLst>
          </p:cNvPr>
          <p:cNvSpPr/>
          <p:nvPr/>
        </p:nvSpPr>
        <p:spPr>
          <a:xfrm>
            <a:off x="2838092" y="1935732"/>
            <a:ext cx="1380226" cy="138022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B16D380-4047-47F9-8F5B-91B2521B39FF}"/>
              </a:ext>
            </a:extLst>
          </p:cNvPr>
          <p:cNvSpPr txBox="1"/>
          <p:nvPr/>
        </p:nvSpPr>
        <p:spPr>
          <a:xfrm>
            <a:off x="3196519" y="2117802"/>
            <a:ext cx="71599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6000" b="1"/>
              <a:t>D</a:t>
            </a:r>
            <a:endParaRPr lang="de-DE" sz="6000" b="1">
              <a:cs typeface="Calibri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D0C5C9-D926-4192-8069-CE0BA92928B0}"/>
              </a:ext>
            </a:extLst>
          </p:cNvPr>
          <p:cNvSpPr/>
          <p:nvPr/>
        </p:nvSpPr>
        <p:spPr>
          <a:xfrm>
            <a:off x="5022515" y="678181"/>
            <a:ext cx="1380226" cy="13802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A107B0B-12DD-46D3-A038-E4BD8242BF9B}"/>
              </a:ext>
            </a:extLst>
          </p:cNvPr>
          <p:cNvSpPr txBox="1"/>
          <p:nvPr/>
        </p:nvSpPr>
        <p:spPr>
          <a:xfrm>
            <a:off x="5447043" y="871268"/>
            <a:ext cx="71599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6000" b="1"/>
              <a:t>E</a:t>
            </a:r>
            <a:endParaRPr lang="de-DE" sz="6000" b="1">
              <a:cs typeface="Calibri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F3DB8A1-66D8-4457-BE44-10D6C5FC1DC1}"/>
              </a:ext>
            </a:extLst>
          </p:cNvPr>
          <p:cNvSpPr/>
          <p:nvPr/>
        </p:nvSpPr>
        <p:spPr>
          <a:xfrm>
            <a:off x="7927676" y="799921"/>
            <a:ext cx="1380226" cy="13802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C8097CB-92CB-4C1A-A554-B0CBDC90FC54}"/>
              </a:ext>
            </a:extLst>
          </p:cNvPr>
          <p:cNvSpPr txBox="1"/>
          <p:nvPr/>
        </p:nvSpPr>
        <p:spPr>
          <a:xfrm>
            <a:off x="8308138" y="1015042"/>
            <a:ext cx="71599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6000" b="1"/>
              <a:t>K</a:t>
            </a:r>
            <a:endParaRPr lang="de-DE" sz="6000" b="1">
              <a:cs typeface="Calibri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2C57D3D-54D4-4DB6-B844-D875CBB821DC}"/>
              </a:ext>
            </a:extLst>
          </p:cNvPr>
          <p:cNvSpPr/>
          <p:nvPr/>
        </p:nvSpPr>
        <p:spPr>
          <a:xfrm>
            <a:off x="10299941" y="2309544"/>
            <a:ext cx="1380226" cy="13802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E3513C9-F7B7-4DD8-9EE6-F22A95409FF7}"/>
              </a:ext>
            </a:extLst>
          </p:cNvPr>
          <p:cNvSpPr txBox="1"/>
          <p:nvPr/>
        </p:nvSpPr>
        <p:spPr>
          <a:xfrm>
            <a:off x="10450364" y="2596552"/>
            <a:ext cx="16505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800" b="1"/>
              <a:t>B12</a:t>
            </a:r>
            <a:endParaRPr lang="de-DE" sz="5400" b="1">
              <a:cs typeface="Calibri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98E1BA1-5D05-4F73-9ABE-447B6FAC6E1D}"/>
              </a:ext>
            </a:extLst>
          </p:cNvPr>
          <p:cNvSpPr/>
          <p:nvPr/>
        </p:nvSpPr>
        <p:spPr>
          <a:xfrm>
            <a:off x="8646544" y="4365505"/>
            <a:ext cx="2232000" cy="2232000"/>
          </a:xfrm>
          <a:prstGeom prst="ellipse">
            <a:avLst/>
          </a:prstGeom>
          <a:solidFill>
            <a:srgbClr val="ED3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D7E7036-72F2-4CD7-82E3-E753B30F7DF2}"/>
              </a:ext>
            </a:extLst>
          </p:cNvPr>
          <p:cNvSpPr txBox="1"/>
          <p:nvPr/>
        </p:nvSpPr>
        <p:spPr>
          <a:xfrm>
            <a:off x="8798456" y="5103995"/>
            <a:ext cx="32751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000" b="1"/>
              <a:t>Folsäure</a:t>
            </a:r>
            <a:endParaRPr lang="de-DE" sz="4000" b="1">
              <a:cs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38A89F5-058F-452C-B59D-BEB2DD618494}"/>
              </a:ext>
            </a:extLst>
          </p:cNvPr>
          <p:cNvSpPr txBox="1"/>
          <p:nvPr/>
        </p:nvSpPr>
        <p:spPr>
          <a:xfrm>
            <a:off x="510268" y="1488394"/>
            <a:ext cx="905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Speicherung</a:t>
            </a:r>
          </a:p>
          <a:p>
            <a:endParaRPr lang="de-DE" sz="2800" i="1"/>
          </a:p>
        </p:txBody>
      </p:sp>
    </p:spTree>
    <p:extLst>
      <p:ext uri="{BB962C8B-B14F-4D97-AF65-F5344CB8AC3E}">
        <p14:creationId xmlns:p14="http://schemas.microsoft.com/office/powerpoint/2010/main" val="2305401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Funktionen der Leber</a:t>
            </a:r>
          </a:p>
        </p:txBody>
      </p:sp>
      <p:pic>
        <p:nvPicPr>
          <p:cNvPr id="2" name="Grafik 2" descr="Ein Bild, das Propeller enthält.&#10;&#10;Beschreibung automatisch generiert.">
            <a:extLst>
              <a:ext uri="{FF2B5EF4-FFF2-40B4-BE49-F238E27FC236}">
                <a16:creationId xmlns:a16="http://schemas.microsoft.com/office/drawing/2014/main" id="{0AB3820C-327C-41B1-A9B8-F551F58E8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7" t="-1380" r="27663" b="2071"/>
          <a:stretch/>
        </p:blipFill>
        <p:spPr>
          <a:xfrm>
            <a:off x="5649405" y="676440"/>
            <a:ext cx="5075354" cy="5505119"/>
          </a:xfrm>
          <a:prstGeom prst="rect">
            <a:avLst/>
          </a:prstGeom>
        </p:spPr>
      </p:pic>
      <p:pic>
        <p:nvPicPr>
          <p:cNvPr id="3" name="Grafik 7" descr="Ein Bild, das Tisch, Essen, Wasser enthält.&#10;&#10;Beschreibung automatisch generiert.">
            <a:extLst>
              <a:ext uri="{FF2B5EF4-FFF2-40B4-BE49-F238E27FC236}">
                <a16:creationId xmlns:a16="http://schemas.microsoft.com/office/drawing/2014/main" id="{29355A90-CBDF-4F53-94CD-09BAD0919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18" t="-244" r="24398" b="-385"/>
          <a:stretch/>
        </p:blipFill>
        <p:spPr>
          <a:xfrm>
            <a:off x="1575563" y="2408619"/>
            <a:ext cx="3463842" cy="377294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6E47B6-3790-4CFE-A3D2-BC686CE358BB}"/>
              </a:ext>
            </a:extLst>
          </p:cNvPr>
          <p:cNvSpPr txBox="1"/>
          <p:nvPr/>
        </p:nvSpPr>
        <p:spPr>
          <a:xfrm>
            <a:off x="510268" y="1488394"/>
            <a:ext cx="905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/>
              <a:t>Bildung von Gallenflüssigkeiten</a:t>
            </a:r>
          </a:p>
        </p:txBody>
      </p:sp>
    </p:spTree>
    <p:extLst>
      <p:ext uri="{BB962C8B-B14F-4D97-AF65-F5344CB8AC3E}">
        <p14:creationId xmlns:p14="http://schemas.microsoft.com/office/powerpoint/2010/main" val="2717030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Akutes Leberversagen</a:t>
            </a:r>
          </a:p>
          <a:p>
            <a:r>
              <a:rPr lang="de-DE"/>
              <a:t>Transplantation und Lebendspende</a:t>
            </a:r>
          </a:p>
        </p:txBody>
      </p:sp>
      <p:pic>
        <p:nvPicPr>
          <p:cNvPr id="2" name="Grafik 2" descr="Ein Bild, das Text enthält.&#10;&#10;Beschreibung automatisch generiert.">
            <a:extLst>
              <a:ext uri="{FF2B5EF4-FFF2-40B4-BE49-F238E27FC236}">
                <a16:creationId xmlns:a16="http://schemas.microsoft.com/office/drawing/2014/main" id="{DBF4C4F7-027B-4ADD-B4CD-03CF9ED2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910" y="1802770"/>
            <a:ext cx="6006860" cy="4129478"/>
          </a:xfrm>
          <a:prstGeom prst="rect">
            <a:avLst/>
          </a:prstGeom>
        </p:spPr>
      </p:pic>
      <p:pic>
        <p:nvPicPr>
          <p:cNvPr id="3" name="Grafik 7" descr="Ein Bild, das Hemd enthält.&#10;&#10;Beschreibung automatisch generiert.">
            <a:extLst>
              <a:ext uri="{FF2B5EF4-FFF2-40B4-BE49-F238E27FC236}">
                <a16:creationId xmlns:a16="http://schemas.microsoft.com/office/drawing/2014/main" id="{BB4BE413-AF50-446F-9EE5-D0014FC7E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17" r="51300" b="5069"/>
          <a:stretch/>
        </p:blipFill>
        <p:spPr>
          <a:xfrm>
            <a:off x="324929" y="1547592"/>
            <a:ext cx="2960322" cy="2670725"/>
          </a:xfrm>
          <a:prstGeom prst="rect">
            <a:avLst/>
          </a:prstGeom>
        </p:spPr>
      </p:pic>
      <p:pic>
        <p:nvPicPr>
          <p:cNvPr id="8" name="Grafik 7" descr="Ein Bild, das Hemd enthält.&#10;&#10;Beschreibung automatisch generiert.">
            <a:extLst>
              <a:ext uri="{FF2B5EF4-FFF2-40B4-BE49-F238E27FC236}">
                <a16:creationId xmlns:a16="http://schemas.microsoft.com/office/drawing/2014/main" id="{3C78564F-9E2D-42C0-BE19-53ADDD4BA1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56" r="946" b="922"/>
          <a:stretch/>
        </p:blipFill>
        <p:spPr>
          <a:xfrm>
            <a:off x="2582174" y="3546044"/>
            <a:ext cx="2486096" cy="30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Anfänge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7FA87E9-5AEB-4B24-98BC-C7FDFA67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18" y="662781"/>
            <a:ext cx="6790148" cy="47930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3FC6966-5FFC-4642-BB58-7827848EA696}"/>
              </a:ext>
            </a:extLst>
          </p:cNvPr>
          <p:cNvSpPr txBox="1"/>
          <p:nvPr/>
        </p:nvSpPr>
        <p:spPr>
          <a:xfrm>
            <a:off x="2921218" y="5752199"/>
            <a:ext cx="692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Durchblutungsapparat zur </a:t>
            </a:r>
            <a:r>
              <a:rPr lang="de-DE" sz="1400" dirty="0"/>
              <a:t>extrakorporalen </a:t>
            </a:r>
            <a:r>
              <a:rPr lang="de-DE" sz="1400" dirty="0" err="1"/>
              <a:t>Blutoxygenierung</a:t>
            </a:r>
            <a:r>
              <a:rPr lang="de-DE" sz="1400" dirty="0"/>
              <a:t> (V. Frey und M. Gruber, 1885) </a:t>
            </a:r>
          </a:p>
        </p:txBody>
      </p:sp>
    </p:spTree>
    <p:extLst>
      <p:ext uri="{BB962C8B-B14F-4D97-AF65-F5344CB8AC3E}">
        <p14:creationId xmlns:p14="http://schemas.microsoft.com/office/powerpoint/2010/main" val="2349788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Leberersatz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07250" y="5567722"/>
            <a:ext cx="90582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/>
              <a:t>Prometheus-System</a:t>
            </a:r>
          </a:p>
        </p:txBody>
      </p:sp>
      <p:pic>
        <p:nvPicPr>
          <p:cNvPr id="2" name="Grafik 2" descr="Ein Bild, das Schild, Hemd enthält.&#10;&#10;Beschreibung automatisch generiert.">
            <a:extLst>
              <a:ext uri="{FF2B5EF4-FFF2-40B4-BE49-F238E27FC236}">
                <a16:creationId xmlns:a16="http://schemas.microsoft.com/office/drawing/2014/main" id="{0378584A-A8D5-4969-808E-4E48112AB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457" y="975143"/>
            <a:ext cx="8163463" cy="441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4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Leberersatz-hybride Systeme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801139"/>
            <a:ext cx="9253537" cy="605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837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Leberersatz-hybride Systeme</a:t>
            </a: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CD7A8198-B9BA-4951-BF89-C37153960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39" y="1524223"/>
            <a:ext cx="5367130" cy="3902320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C7F223CE-4BF4-4EB1-A83B-2AEB98E7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44" y="1441683"/>
            <a:ext cx="4518991" cy="43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35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VL 14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712887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9863B0-2E20-411D-9A01-02BDBC8B6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EC1F8-0382-4D27-9154-4B5FF233A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2B96A7-7218-4E29-BCC8-5F08396CA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210A98-FE22-45C7-8C1B-951BEA60E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51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Zwei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wichtige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Voraussetzungen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Herzoperationen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Entdeckung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Blutgruppen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1861" y="3339881"/>
            <a:ext cx="2743200" cy="365125"/>
          </a:xfrm>
        </p:spPr>
        <p:txBody>
          <a:bodyPr/>
          <a:lstStyle/>
          <a:p>
            <a:fld id="{C6E05448-C963-4910-96F2-13A1B15C893E}" type="slidenum">
              <a:rPr lang="en-GB" smtClean="0"/>
              <a:t>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348DEB-3B8F-403C-B985-275C435A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12" y="2050239"/>
            <a:ext cx="2645891" cy="37095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60C1532-3E5A-4C72-91BF-489F486E6602}"/>
              </a:ext>
            </a:extLst>
          </p:cNvPr>
          <p:cNvSpPr txBox="1"/>
          <p:nvPr/>
        </p:nvSpPr>
        <p:spPr>
          <a:xfrm>
            <a:off x="1567666" y="5890200"/>
            <a:ext cx="23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K. Landsteiner (1868-1943)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82A95D-CBDB-4073-B175-9A97E78CC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435" y="2054553"/>
            <a:ext cx="5619750" cy="37052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23C94A1-ED1C-42CD-995C-7D708D12107E}"/>
              </a:ext>
            </a:extLst>
          </p:cNvPr>
          <p:cNvSpPr txBox="1"/>
          <p:nvPr/>
        </p:nvSpPr>
        <p:spPr>
          <a:xfrm>
            <a:off x="6874763" y="5890200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kern="1200" dirty="0">
                <a:effectLst/>
                <a:ea typeface="+mn-ea"/>
                <a:cs typeface="+mn-cs"/>
              </a:rPr>
              <a:t>Adriano </a:t>
            </a:r>
            <a:r>
              <a:rPr lang="de-DE" sz="1400" kern="1200" dirty="0" err="1">
                <a:effectLst/>
                <a:ea typeface="+mn-ea"/>
                <a:cs typeface="+mn-cs"/>
              </a:rPr>
              <a:t>Sturli</a:t>
            </a:r>
            <a:r>
              <a:rPr lang="de-DE" sz="1400" kern="1200" dirty="0">
                <a:effectLst/>
                <a:ea typeface="+mn-ea"/>
                <a:cs typeface="+mn-cs"/>
              </a:rPr>
              <a:t> (</a:t>
            </a:r>
            <a:r>
              <a:rPr lang="en-US" sz="1400" b="0" i="0" dirty="0">
                <a:effectLst/>
              </a:rPr>
              <a:t>1873-1964)</a:t>
            </a:r>
            <a:endParaRPr lang="de-DE" sz="1400" dirty="0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56586122-9EE7-48B1-A189-78FB467EE21D}"/>
              </a:ext>
            </a:extLst>
          </p:cNvPr>
          <p:cNvSpPr/>
          <p:nvPr/>
        </p:nvSpPr>
        <p:spPr>
          <a:xfrm>
            <a:off x="7073461" y="2132865"/>
            <a:ext cx="304800" cy="66288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32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Zwei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wichtige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Voraussetzungen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Herzoperationen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Entdeckung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Blutgruppen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3C5F31-1352-44D8-A380-0B3FFACEB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36"/>
          <a:stretch/>
        </p:blipFill>
        <p:spPr>
          <a:xfrm>
            <a:off x="3061451" y="1517704"/>
            <a:ext cx="6069097" cy="48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4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Zwei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wichtige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Voraussetzungen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Herzoperationen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Entdeckung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des Heparins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283903-0BEB-4AF3-9288-682FCA7A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76" y="1533797"/>
            <a:ext cx="2669299" cy="37904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8B4D1F-CF2F-45A6-8167-1BF41ECE6C32}"/>
              </a:ext>
            </a:extLst>
          </p:cNvPr>
          <p:cNvSpPr txBox="1"/>
          <p:nvPr/>
        </p:nvSpPr>
        <p:spPr>
          <a:xfrm>
            <a:off x="1789386" y="5546938"/>
            <a:ext cx="354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Jay </a:t>
            </a:r>
            <a:r>
              <a:rPr lang="de-DE" sz="1400" dirty="0" err="1"/>
              <a:t>MyLean</a:t>
            </a:r>
            <a:r>
              <a:rPr lang="de-DE" sz="1400" dirty="0"/>
              <a:t> (</a:t>
            </a:r>
            <a:r>
              <a:rPr lang="de-DE" sz="1400" b="0" i="0" dirty="0">
                <a:solidFill>
                  <a:srgbClr val="202122"/>
                </a:solidFill>
                <a:effectLst/>
              </a:rPr>
              <a:t>1890-1957)</a:t>
            </a: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27111F-4125-466D-896A-A749DBE46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3" t="11843"/>
          <a:stretch/>
        </p:blipFill>
        <p:spPr>
          <a:xfrm>
            <a:off x="4650721" y="1533797"/>
            <a:ext cx="6143403" cy="31824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A27FF8D-EBCD-44D4-A413-47E76D5C16D9}"/>
              </a:ext>
            </a:extLst>
          </p:cNvPr>
          <p:cNvSpPr txBox="1"/>
          <p:nvPr/>
        </p:nvSpPr>
        <p:spPr>
          <a:xfrm>
            <a:off x="7170683" y="5546939"/>
            <a:ext cx="502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Effekte des Heparin auf das Blut</a:t>
            </a:r>
          </a:p>
        </p:txBody>
      </p:sp>
    </p:spTree>
    <p:extLst>
      <p:ext uri="{BB962C8B-B14F-4D97-AF65-F5344CB8AC3E}">
        <p14:creationId xmlns:p14="http://schemas.microsoft.com/office/powerpoint/2010/main" val="81105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Herz-Lungen-Maschine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erste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Ansätze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5045" r="23640" b="70688"/>
          <a:stretch/>
        </p:blipFill>
        <p:spPr bwMode="auto">
          <a:xfrm>
            <a:off x="1421524" y="1325563"/>
            <a:ext cx="5191358" cy="444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382577F-64C4-49C1-8251-DA09D39F8BD0}"/>
              </a:ext>
            </a:extLst>
          </p:cNvPr>
          <p:cNvSpPr txBox="1"/>
          <p:nvPr/>
        </p:nvSpPr>
        <p:spPr>
          <a:xfrm>
            <a:off x="7472103" y="5831588"/>
            <a:ext cx="281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0" dirty="0">
                <a:solidFill>
                  <a:srgbClr val="343434"/>
                </a:solidFill>
                <a:effectLst/>
              </a:rPr>
              <a:t>Lindbergh und Carrel</a:t>
            </a:r>
            <a:endParaRPr lang="de-DE" sz="1400" dirty="0"/>
          </a:p>
        </p:txBody>
      </p:sp>
      <p:pic>
        <p:nvPicPr>
          <p:cNvPr id="7" name="Picture 2" descr="Lindbergh und Carrel auf dem Cover des »Time Magazine«">
            <a:extLst>
              <a:ext uri="{FF2B5EF4-FFF2-40B4-BE49-F238E27FC236}">
                <a16:creationId xmlns:a16="http://schemas.microsoft.com/office/drawing/2014/main" id="{E88988CE-A821-40F3-9CC0-AEBD3C50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1" y="1624787"/>
            <a:ext cx="3255579" cy="39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41E534A-93B0-4FCE-9926-6013602D2897}"/>
              </a:ext>
            </a:extLst>
          </p:cNvPr>
          <p:cNvSpPr txBox="1"/>
          <p:nvPr/>
        </p:nvSpPr>
        <p:spPr>
          <a:xfrm>
            <a:off x="1736834" y="5833130"/>
            <a:ext cx="32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Herz-lungen-Maschine</a:t>
            </a:r>
            <a:r>
              <a:rPr lang="de-DE" sz="1400" dirty="0"/>
              <a:t> von Carrel und Lindbergh (1929)</a:t>
            </a:r>
          </a:p>
        </p:txBody>
      </p:sp>
    </p:spTree>
    <p:extLst>
      <p:ext uri="{BB962C8B-B14F-4D97-AF65-F5344CB8AC3E}">
        <p14:creationId xmlns:p14="http://schemas.microsoft.com/office/powerpoint/2010/main" val="4172893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85DD07902B514D9ACBFEB0D338490E" ma:contentTypeVersion="13" ma:contentTypeDescription="Ein neues Dokument erstellen." ma:contentTypeScope="" ma:versionID="894cc43b67e7412bfa4987cc2e7d02c8">
  <xsd:schema xmlns:xsd="http://www.w3.org/2001/XMLSchema" xmlns:xs="http://www.w3.org/2001/XMLSchema" xmlns:p="http://schemas.microsoft.com/office/2006/metadata/properties" xmlns:ns2="946e7b2d-5649-4d5f-abb0-8532f81812c5" xmlns:ns3="358432c4-08a4-41c8-93db-48df758fbbf1" targetNamespace="http://schemas.microsoft.com/office/2006/metadata/properties" ma:root="true" ma:fieldsID="f7bfd5d2caba4d7e1683b1a4bd15746d" ns2:_="" ns3:_="">
    <xsd:import namespace="946e7b2d-5649-4d5f-abb0-8532f81812c5"/>
    <xsd:import namespace="358432c4-08a4-41c8-93db-48df758fb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e7b2d-5649-4d5f-abb0-8532f81812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2375ea7b-1eef-4e91-915e-32e4cb5a9c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432c4-08a4-41c8-93db-48df758fbbf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6c02a4c-14c2-4020-8b8c-0dc868e06d70}" ma:internalName="TaxCatchAll" ma:showField="CatchAllData" ma:web="358432c4-08a4-41c8-93db-48df758fbb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8432c4-08a4-41c8-93db-48df758fbbf1" xsi:nil="true"/>
    <lcf76f155ced4ddcb4097134ff3c332f xmlns="946e7b2d-5649-4d5f-abb0-8532f81812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2F1DF5-6B30-4EE8-A342-4CFA2461872E}"/>
</file>

<file path=customXml/itemProps2.xml><?xml version="1.0" encoding="utf-8"?>
<ds:datastoreItem xmlns:ds="http://schemas.openxmlformats.org/officeDocument/2006/customXml" ds:itemID="{B129FF24-1E29-49F1-96F3-B155DADD61D1}"/>
</file>

<file path=customXml/itemProps3.xml><?xml version="1.0" encoding="utf-8"?>
<ds:datastoreItem xmlns:ds="http://schemas.openxmlformats.org/officeDocument/2006/customXml" ds:itemID="{FE0D7EDB-DCC2-4B2D-A89F-E710E390AEF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Microsoft Office PowerPoint</Application>
  <PresentationFormat>Breitbild</PresentationFormat>
  <Paragraphs>365</Paragraphs>
  <Slides>53</Slides>
  <Notes>53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1" baseType="lpstr">
      <vt:lpstr>Apercu Pro</vt:lpstr>
      <vt:lpstr>Arial</vt:lpstr>
      <vt:lpstr>Calibri</vt:lpstr>
      <vt:lpstr>Calibri Light</vt:lpstr>
      <vt:lpstr>ScalaSansLF-Regular</vt:lpstr>
      <vt:lpstr>Symbol</vt:lpstr>
      <vt:lpstr>Times New Roman</vt:lpstr>
      <vt:lpstr>Office</vt:lpstr>
      <vt:lpstr>Strömungsmechanik in der Medizin I/II</vt:lpstr>
      <vt:lpstr>Vorlesung 14</vt:lpstr>
      <vt:lpstr>Herzunterstützung</vt:lpstr>
      <vt:lpstr>Anfänge</vt:lpstr>
      <vt:lpstr>Anfänge</vt:lpstr>
      <vt:lpstr>Zwei wichtige Voraussetzungen für Herzoperationen 1. Entdeckung der Blutgruppen</vt:lpstr>
      <vt:lpstr>Zwei wichtige Voraussetzungen für Herzoperationen 1. Entdeckung der Blutgruppen</vt:lpstr>
      <vt:lpstr>Zwei wichtige Voraussetzungen für Herzoperationen 2. Entdeckung des Heparins</vt:lpstr>
      <vt:lpstr>Herz-Lungen-Maschine, erste Ansätze</vt:lpstr>
      <vt:lpstr>Herz-Lungen-Maschine</vt:lpstr>
      <vt:lpstr>Totalherzersatz</vt:lpstr>
      <vt:lpstr>Totalherzersatz, Membranpumpen: Beispiel EXCOR-Pumpe, die aber kein  Totalherzersatz ist</vt:lpstr>
      <vt:lpstr>Totalherzersatz, Tierversuche</vt:lpstr>
      <vt:lpstr>Totalherzersatz, erste klinische Einsätze</vt:lpstr>
      <vt:lpstr>Totalherzersatz, neuere Ansätze</vt:lpstr>
      <vt:lpstr>Herzunterstützung</vt:lpstr>
      <vt:lpstr>Pulsatile Herzunterstützung mit Verdrängerpumpe</vt:lpstr>
      <vt:lpstr>Herzunterstützung mit Verdrängerpumpe, extrakorporal</vt:lpstr>
      <vt:lpstr>Herzunterstützung mit Verdrängerpumpe, implantiert</vt:lpstr>
      <vt:lpstr>Probleme bei Totalherzersatz und pulsatiler Herzunterstützung mit Verdrängerpumpe</vt:lpstr>
      <vt:lpstr>Intraaortale Ballonpulsation</vt:lpstr>
      <vt:lpstr>Intraaortale Ballonpulsation, Grundgedanke</vt:lpstr>
      <vt:lpstr>Intraaortale Katheterpumpe: Hemopump</vt:lpstr>
      <vt:lpstr>Herzunterstützung mit Rotationsblutpumpen  (meist kontinuierlich)</vt:lpstr>
      <vt:lpstr>Schwachpunkt bei mechanischer Lagerung der Rotationsblutpumpen</vt:lpstr>
      <vt:lpstr>Kleiner Vergleich der Vorteile  von Rotations- und Verdrängerpumpen</vt:lpstr>
      <vt:lpstr>Neuere Herzunterstützungssysteme mit Rotationsblutpumpen</vt:lpstr>
      <vt:lpstr>Neuere Herzunterstützungssysteme mit Rotationsblutpumpen</vt:lpstr>
      <vt:lpstr>Zusammenfassung VL 14 1.Teil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VL 14 2. Teil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Kertzscher, Ulrich</cp:lastModifiedBy>
  <cp:revision>350</cp:revision>
  <dcterms:created xsi:type="dcterms:W3CDTF">2020-04-15T07:57:44Z</dcterms:created>
  <dcterms:modified xsi:type="dcterms:W3CDTF">2025-07-10T09:56:22Z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0x0101003185DD07902B514D9ACBFEB0D338490E</vt:lpwstr>
  </property>
</Properties>
</file>