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80" r:id="rId2"/>
    <p:sldId id="257" r:id="rId3"/>
    <p:sldId id="281" r:id="rId4"/>
    <p:sldId id="259" r:id="rId5"/>
    <p:sldId id="307" r:id="rId6"/>
    <p:sldId id="288" r:id="rId7"/>
    <p:sldId id="294" r:id="rId8"/>
    <p:sldId id="308" r:id="rId9"/>
    <p:sldId id="309" r:id="rId10"/>
    <p:sldId id="295" r:id="rId11"/>
    <p:sldId id="258" r:id="rId12"/>
    <p:sldId id="287" r:id="rId13"/>
    <p:sldId id="315" r:id="rId14"/>
    <p:sldId id="296" r:id="rId15"/>
    <p:sldId id="310" r:id="rId16"/>
    <p:sldId id="289" r:id="rId17"/>
    <p:sldId id="298" r:id="rId18"/>
    <p:sldId id="290" r:id="rId19"/>
    <p:sldId id="291" r:id="rId20"/>
    <p:sldId id="292" r:id="rId21"/>
    <p:sldId id="293" r:id="rId22"/>
    <p:sldId id="300" r:id="rId23"/>
    <p:sldId id="297" r:id="rId24"/>
    <p:sldId id="312" r:id="rId25"/>
    <p:sldId id="299" r:id="rId26"/>
    <p:sldId id="301" r:id="rId27"/>
    <p:sldId id="302" r:id="rId28"/>
    <p:sldId id="303" r:id="rId29"/>
    <p:sldId id="306" r:id="rId30"/>
    <p:sldId id="305" r:id="rId31"/>
    <p:sldId id="311" r:id="rId32"/>
    <p:sldId id="304" r:id="rId33"/>
    <p:sldId id="275" r:id="rId34"/>
    <p:sldId id="316" r:id="rId35"/>
    <p:sldId id="317" r:id="rId36"/>
    <p:sldId id="318" r:id="rId37"/>
    <p:sldId id="334" r:id="rId38"/>
    <p:sldId id="335" r:id="rId39"/>
    <p:sldId id="336" r:id="rId40"/>
    <p:sldId id="333" r:id="rId41"/>
    <p:sldId id="337" r:id="rId42"/>
    <p:sldId id="338" r:id="rId43"/>
    <p:sldId id="319" r:id="rId44"/>
    <p:sldId id="321" r:id="rId45"/>
    <p:sldId id="320" r:id="rId46"/>
    <p:sldId id="329" r:id="rId47"/>
    <p:sldId id="330" r:id="rId48"/>
    <p:sldId id="331" r:id="rId49"/>
    <p:sldId id="326" r:id="rId50"/>
    <p:sldId id="339" r:id="rId51"/>
    <p:sldId id="340" r:id="rId5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rtzscher, Ulrich" initials="KU" lastIdx="10" clrIdx="0">
    <p:extLst>
      <p:ext uri="{19B8F6BF-5375-455C-9EA6-DF929625EA0E}">
        <p15:presenceInfo xmlns:p15="http://schemas.microsoft.com/office/powerpoint/2012/main" userId="S-1-5-21-1057563376-1269908281-367356602-9017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5389" autoAdjust="0"/>
  </p:normalViewPr>
  <p:slideViewPr>
    <p:cSldViewPr snapToGrid="0">
      <p:cViewPr varScale="1">
        <p:scale>
          <a:sx n="63" d="100"/>
          <a:sy n="63" d="100"/>
        </p:scale>
        <p:origin x="1416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D9ED83-E1B7-4943-8589-13BAE761BD83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DD22FE04-8E29-42D2-A3CD-CDCA89EE9830}">
      <dgm:prSet phldrT="[Text]"/>
      <dgm:spPr/>
      <dgm:t>
        <a:bodyPr/>
        <a:lstStyle/>
        <a:p>
          <a:r>
            <a:rPr lang="de-DE" noProof="0" dirty="0"/>
            <a:t>Biofluidmechanik – Mechanik biologischer Systeme </a:t>
          </a:r>
        </a:p>
      </dgm:t>
    </dgm:pt>
    <dgm:pt modelId="{F2DEB430-7B58-4F4F-8BA7-AFDEDB3D8190}" type="parTrans" cxnId="{BF53285E-03D3-4772-B2F2-47059A12F3D6}">
      <dgm:prSet/>
      <dgm:spPr/>
      <dgm:t>
        <a:bodyPr/>
        <a:lstStyle/>
        <a:p>
          <a:endParaRPr lang="de-DE" noProof="0" dirty="0"/>
        </a:p>
      </dgm:t>
    </dgm:pt>
    <dgm:pt modelId="{EA138A95-4D1F-4A9E-9D53-3750E3AAF3C2}" type="sibTrans" cxnId="{BF53285E-03D3-4772-B2F2-47059A12F3D6}">
      <dgm:prSet/>
      <dgm:spPr/>
      <dgm:t>
        <a:bodyPr/>
        <a:lstStyle/>
        <a:p>
          <a:endParaRPr lang="de-DE" noProof="0" dirty="0"/>
        </a:p>
      </dgm:t>
    </dgm:pt>
    <dgm:pt modelId="{C4BC03CB-39AA-4C6D-AA16-8C722D3B03B3}">
      <dgm:prSet phldrT="[Text]"/>
      <dgm:spPr/>
      <dgm:t>
        <a:bodyPr/>
        <a:lstStyle/>
        <a:p>
          <a:r>
            <a:rPr lang="de-DE" noProof="0" dirty="0"/>
            <a:t>Aufgabe des Blutkreislaufs – Transport (Stoffe, Wärme), Kraft</a:t>
          </a:r>
        </a:p>
      </dgm:t>
    </dgm:pt>
    <dgm:pt modelId="{277AEF6F-1CD3-4807-B0AC-7612517B4416}" type="parTrans" cxnId="{A3950CBC-3B0E-42D1-AC89-C9B5F325F1EE}">
      <dgm:prSet/>
      <dgm:spPr/>
      <dgm:t>
        <a:bodyPr/>
        <a:lstStyle/>
        <a:p>
          <a:endParaRPr lang="de-DE" noProof="0" dirty="0"/>
        </a:p>
      </dgm:t>
    </dgm:pt>
    <dgm:pt modelId="{B433D5E8-13B7-4D94-B603-174FCBF7BAEA}" type="sibTrans" cxnId="{A3950CBC-3B0E-42D1-AC89-C9B5F325F1EE}">
      <dgm:prSet/>
      <dgm:spPr/>
      <dgm:t>
        <a:bodyPr/>
        <a:lstStyle/>
        <a:p>
          <a:endParaRPr lang="de-DE" noProof="0" dirty="0"/>
        </a:p>
      </dgm:t>
    </dgm:pt>
    <dgm:pt modelId="{20CE9004-0EA9-4F93-85F2-50145A94B6A4}">
      <dgm:prSet phldrT="[Text]"/>
      <dgm:spPr/>
      <dgm:t>
        <a:bodyPr/>
        <a:lstStyle/>
        <a:p>
          <a:r>
            <a:rPr lang="de-DE" noProof="0" dirty="0"/>
            <a:t>Transportmechanismen – Diffusion &amp; Konvektion</a:t>
          </a:r>
        </a:p>
      </dgm:t>
    </dgm:pt>
    <dgm:pt modelId="{140B583E-D5D6-416B-87BA-C092D7ACDA1A}" type="parTrans" cxnId="{42EEA402-FB40-4160-B149-754B501CA66C}">
      <dgm:prSet/>
      <dgm:spPr/>
      <dgm:t>
        <a:bodyPr/>
        <a:lstStyle/>
        <a:p>
          <a:endParaRPr lang="de-DE" noProof="0" dirty="0"/>
        </a:p>
      </dgm:t>
    </dgm:pt>
    <dgm:pt modelId="{7B9C0DE6-434C-43DC-AF53-32291C3BEF64}" type="sibTrans" cxnId="{42EEA402-FB40-4160-B149-754B501CA66C}">
      <dgm:prSet/>
      <dgm:spPr/>
      <dgm:t>
        <a:bodyPr/>
        <a:lstStyle/>
        <a:p>
          <a:endParaRPr lang="de-DE" noProof="0" dirty="0"/>
        </a:p>
      </dgm:t>
    </dgm:pt>
    <dgm:pt modelId="{36B29141-17E3-4AE7-AFA7-4F95CA735491}">
      <dgm:prSet phldrT="[Text]"/>
      <dgm:spPr/>
      <dgm:t>
        <a:bodyPr/>
        <a:lstStyle/>
        <a:p>
          <a:r>
            <a:rPr lang="de-DE" noProof="0" dirty="0" err="1"/>
            <a:t>Fick’sches</a:t>
          </a:r>
          <a:r>
            <a:rPr lang="de-DE" noProof="0" dirty="0"/>
            <a:t> Gesetz für Teilchenstrom</a:t>
          </a:r>
        </a:p>
      </dgm:t>
    </dgm:pt>
    <dgm:pt modelId="{6DAF7CBE-F368-4B24-9A03-2D5D1DEE112A}" type="parTrans" cxnId="{E7C4DB82-0D4A-4E36-9D1D-151D2FD45BA8}">
      <dgm:prSet/>
      <dgm:spPr/>
      <dgm:t>
        <a:bodyPr/>
        <a:lstStyle/>
        <a:p>
          <a:endParaRPr lang="de-DE" noProof="0" dirty="0"/>
        </a:p>
      </dgm:t>
    </dgm:pt>
    <dgm:pt modelId="{2C5C57A0-34E2-4B15-8C21-2D23FBC41511}" type="sibTrans" cxnId="{E7C4DB82-0D4A-4E36-9D1D-151D2FD45BA8}">
      <dgm:prSet/>
      <dgm:spPr/>
      <dgm:t>
        <a:bodyPr/>
        <a:lstStyle/>
        <a:p>
          <a:endParaRPr lang="de-DE" noProof="0" dirty="0"/>
        </a:p>
      </dgm:t>
    </dgm:pt>
    <dgm:pt modelId="{A6539F82-A4A9-4A00-8413-52EBBB480F9A}">
      <dgm:prSet phldrT="[Text]"/>
      <dgm:spPr/>
      <dgm:t>
        <a:bodyPr/>
        <a:lstStyle/>
        <a:p>
          <a:r>
            <a:rPr lang="de-DE" noProof="0" dirty="0"/>
            <a:t>Gleich- und Gegenstrom (Diffusion + Konvektion)</a:t>
          </a:r>
        </a:p>
      </dgm:t>
    </dgm:pt>
    <dgm:pt modelId="{BAE4DF34-D26F-4865-A651-D796AA73F686}" type="parTrans" cxnId="{07E57A4B-4AAB-4B98-A577-43C11FF56849}">
      <dgm:prSet/>
      <dgm:spPr/>
      <dgm:t>
        <a:bodyPr/>
        <a:lstStyle/>
        <a:p>
          <a:endParaRPr lang="de-DE" noProof="0" dirty="0"/>
        </a:p>
      </dgm:t>
    </dgm:pt>
    <dgm:pt modelId="{BA0147EF-70DF-40D0-BCCD-C4C3A2A63517}" type="sibTrans" cxnId="{07E57A4B-4AAB-4B98-A577-43C11FF56849}">
      <dgm:prSet/>
      <dgm:spPr/>
      <dgm:t>
        <a:bodyPr/>
        <a:lstStyle/>
        <a:p>
          <a:endParaRPr lang="de-DE" noProof="0" dirty="0"/>
        </a:p>
      </dgm:t>
    </dgm:pt>
    <dgm:pt modelId="{A676786C-29B4-44C4-99AA-82885F928D4A}" type="pres">
      <dgm:prSet presAssocID="{34D9ED83-E1B7-4943-8589-13BAE761BD83}" presName="Name0" presStyleCnt="0">
        <dgm:presLayoutVars>
          <dgm:chMax val="7"/>
          <dgm:chPref val="7"/>
          <dgm:dir/>
        </dgm:presLayoutVars>
      </dgm:prSet>
      <dgm:spPr/>
    </dgm:pt>
    <dgm:pt modelId="{300C104C-56BC-4622-A136-8289C74819BD}" type="pres">
      <dgm:prSet presAssocID="{34D9ED83-E1B7-4943-8589-13BAE761BD83}" presName="Name1" presStyleCnt="0"/>
      <dgm:spPr/>
    </dgm:pt>
    <dgm:pt modelId="{24D8690E-B6DE-43F6-A1F8-D06CF2663640}" type="pres">
      <dgm:prSet presAssocID="{34D9ED83-E1B7-4943-8589-13BAE761BD83}" presName="cycle" presStyleCnt="0"/>
      <dgm:spPr/>
    </dgm:pt>
    <dgm:pt modelId="{71ADA0E0-934D-45FA-91B4-7DCA3BA6ACE0}" type="pres">
      <dgm:prSet presAssocID="{34D9ED83-E1B7-4943-8589-13BAE761BD83}" presName="srcNode" presStyleLbl="node1" presStyleIdx="0" presStyleCnt="5"/>
      <dgm:spPr/>
    </dgm:pt>
    <dgm:pt modelId="{BE18204D-F515-4C44-95E9-0E65785FB00F}" type="pres">
      <dgm:prSet presAssocID="{34D9ED83-E1B7-4943-8589-13BAE761BD83}" presName="conn" presStyleLbl="parChTrans1D2" presStyleIdx="0" presStyleCnt="1"/>
      <dgm:spPr/>
    </dgm:pt>
    <dgm:pt modelId="{E63DABE7-9962-41C6-BA61-2BA7762726CA}" type="pres">
      <dgm:prSet presAssocID="{34D9ED83-E1B7-4943-8589-13BAE761BD83}" presName="extraNode" presStyleLbl="node1" presStyleIdx="0" presStyleCnt="5"/>
      <dgm:spPr/>
    </dgm:pt>
    <dgm:pt modelId="{38644FCB-323F-4B18-8A27-6DC9D38F10A5}" type="pres">
      <dgm:prSet presAssocID="{34D9ED83-E1B7-4943-8589-13BAE761BD83}" presName="dstNode" presStyleLbl="node1" presStyleIdx="0" presStyleCnt="5"/>
      <dgm:spPr/>
    </dgm:pt>
    <dgm:pt modelId="{1B249531-A574-4E3F-AABB-0BC0D9AE5F77}" type="pres">
      <dgm:prSet presAssocID="{DD22FE04-8E29-42D2-A3CD-CDCA89EE9830}" presName="text_1" presStyleLbl="node1" presStyleIdx="0" presStyleCnt="5">
        <dgm:presLayoutVars>
          <dgm:bulletEnabled val="1"/>
        </dgm:presLayoutVars>
      </dgm:prSet>
      <dgm:spPr/>
    </dgm:pt>
    <dgm:pt modelId="{84B2C597-C2DA-4DDA-B290-1FE83714631B}" type="pres">
      <dgm:prSet presAssocID="{DD22FE04-8E29-42D2-A3CD-CDCA89EE9830}" presName="accent_1" presStyleCnt="0"/>
      <dgm:spPr/>
    </dgm:pt>
    <dgm:pt modelId="{08D83F4F-1159-4D4E-9A73-1E75C6777144}" type="pres">
      <dgm:prSet presAssocID="{DD22FE04-8E29-42D2-A3CD-CDCA89EE9830}" presName="accentRepeatNode" presStyleLbl="solidFgAcc1" presStyleIdx="0" presStyleCnt="5"/>
      <dgm:spPr/>
    </dgm:pt>
    <dgm:pt modelId="{1C541381-2ABF-4AB1-B3E5-34233C076C41}" type="pres">
      <dgm:prSet presAssocID="{C4BC03CB-39AA-4C6D-AA16-8C722D3B03B3}" presName="text_2" presStyleLbl="node1" presStyleIdx="1" presStyleCnt="5">
        <dgm:presLayoutVars>
          <dgm:bulletEnabled val="1"/>
        </dgm:presLayoutVars>
      </dgm:prSet>
      <dgm:spPr/>
    </dgm:pt>
    <dgm:pt modelId="{35AFA5E9-E88A-44D8-A827-BA3E33215CAF}" type="pres">
      <dgm:prSet presAssocID="{C4BC03CB-39AA-4C6D-AA16-8C722D3B03B3}" presName="accent_2" presStyleCnt="0"/>
      <dgm:spPr/>
    </dgm:pt>
    <dgm:pt modelId="{47E96C9C-654A-4D37-84F0-B4B9996A141B}" type="pres">
      <dgm:prSet presAssocID="{C4BC03CB-39AA-4C6D-AA16-8C722D3B03B3}" presName="accentRepeatNode" presStyleLbl="solidFgAcc1" presStyleIdx="1" presStyleCnt="5"/>
      <dgm:spPr/>
    </dgm:pt>
    <dgm:pt modelId="{70CEBDB0-6C2F-4F2F-BD90-E9E52D5B87C6}" type="pres">
      <dgm:prSet presAssocID="{20CE9004-0EA9-4F93-85F2-50145A94B6A4}" presName="text_3" presStyleLbl="node1" presStyleIdx="2" presStyleCnt="5">
        <dgm:presLayoutVars>
          <dgm:bulletEnabled val="1"/>
        </dgm:presLayoutVars>
      </dgm:prSet>
      <dgm:spPr/>
    </dgm:pt>
    <dgm:pt modelId="{763910B9-E4B2-4B1D-AC4D-32B8871B36EE}" type="pres">
      <dgm:prSet presAssocID="{20CE9004-0EA9-4F93-85F2-50145A94B6A4}" presName="accent_3" presStyleCnt="0"/>
      <dgm:spPr/>
    </dgm:pt>
    <dgm:pt modelId="{EAC0B7CD-0E97-4C12-A6AA-432646E113FD}" type="pres">
      <dgm:prSet presAssocID="{20CE9004-0EA9-4F93-85F2-50145A94B6A4}" presName="accentRepeatNode" presStyleLbl="solidFgAcc1" presStyleIdx="2" presStyleCnt="5"/>
      <dgm:spPr/>
    </dgm:pt>
    <dgm:pt modelId="{3C1DC982-5D34-475B-B044-60413D13DF51}" type="pres">
      <dgm:prSet presAssocID="{36B29141-17E3-4AE7-AFA7-4F95CA735491}" presName="text_4" presStyleLbl="node1" presStyleIdx="3" presStyleCnt="5">
        <dgm:presLayoutVars>
          <dgm:bulletEnabled val="1"/>
        </dgm:presLayoutVars>
      </dgm:prSet>
      <dgm:spPr/>
    </dgm:pt>
    <dgm:pt modelId="{FC9D8505-C408-4657-A6A5-3719800D1F34}" type="pres">
      <dgm:prSet presAssocID="{36B29141-17E3-4AE7-AFA7-4F95CA735491}" presName="accent_4" presStyleCnt="0"/>
      <dgm:spPr/>
    </dgm:pt>
    <dgm:pt modelId="{5E341AE6-E5B6-4CDB-BD58-EC3E0770D2F9}" type="pres">
      <dgm:prSet presAssocID="{36B29141-17E3-4AE7-AFA7-4F95CA735491}" presName="accentRepeatNode" presStyleLbl="solidFgAcc1" presStyleIdx="3" presStyleCnt="5"/>
      <dgm:spPr/>
    </dgm:pt>
    <dgm:pt modelId="{536ACAE9-9246-4564-9CAD-3FA6D5AE7824}" type="pres">
      <dgm:prSet presAssocID="{A6539F82-A4A9-4A00-8413-52EBBB480F9A}" presName="text_5" presStyleLbl="node1" presStyleIdx="4" presStyleCnt="5">
        <dgm:presLayoutVars>
          <dgm:bulletEnabled val="1"/>
        </dgm:presLayoutVars>
      </dgm:prSet>
      <dgm:spPr/>
    </dgm:pt>
    <dgm:pt modelId="{38DBD8EE-B271-4A71-B7E3-2D6D3E0B2278}" type="pres">
      <dgm:prSet presAssocID="{A6539F82-A4A9-4A00-8413-52EBBB480F9A}" presName="accent_5" presStyleCnt="0"/>
      <dgm:spPr/>
    </dgm:pt>
    <dgm:pt modelId="{08557206-5BA9-4D5C-9BD8-B2941F46EA9A}" type="pres">
      <dgm:prSet presAssocID="{A6539F82-A4A9-4A00-8413-52EBBB480F9A}" presName="accentRepeatNode" presStyleLbl="solidFgAcc1" presStyleIdx="4" presStyleCnt="5"/>
      <dgm:spPr/>
    </dgm:pt>
  </dgm:ptLst>
  <dgm:cxnLst>
    <dgm:cxn modelId="{42EEA402-FB40-4160-B149-754B501CA66C}" srcId="{34D9ED83-E1B7-4943-8589-13BAE761BD83}" destId="{20CE9004-0EA9-4F93-85F2-50145A94B6A4}" srcOrd="2" destOrd="0" parTransId="{140B583E-D5D6-416B-87BA-C092D7ACDA1A}" sibTransId="{7B9C0DE6-434C-43DC-AF53-32291C3BEF64}"/>
    <dgm:cxn modelId="{13E3BA09-C5A7-4D56-974B-9006BB730A86}" type="presOf" srcId="{DD22FE04-8E29-42D2-A3CD-CDCA89EE9830}" destId="{1B249531-A574-4E3F-AABB-0BC0D9AE5F77}" srcOrd="0" destOrd="0" presId="urn:microsoft.com/office/officeart/2008/layout/VerticalCurvedList"/>
    <dgm:cxn modelId="{F0880F10-C176-43C1-8196-F6E3B559AE12}" type="presOf" srcId="{A6539F82-A4A9-4A00-8413-52EBBB480F9A}" destId="{536ACAE9-9246-4564-9CAD-3FA6D5AE7824}" srcOrd="0" destOrd="0" presId="urn:microsoft.com/office/officeart/2008/layout/VerticalCurvedList"/>
    <dgm:cxn modelId="{6DBA361F-51C4-4AC2-8A4A-CF8618380ECD}" type="presOf" srcId="{20CE9004-0EA9-4F93-85F2-50145A94B6A4}" destId="{70CEBDB0-6C2F-4F2F-BD90-E9E52D5B87C6}" srcOrd="0" destOrd="0" presId="urn:microsoft.com/office/officeart/2008/layout/VerticalCurvedList"/>
    <dgm:cxn modelId="{9E3BBD20-2B30-4EE3-9807-60354FE4438C}" type="presOf" srcId="{36B29141-17E3-4AE7-AFA7-4F95CA735491}" destId="{3C1DC982-5D34-475B-B044-60413D13DF51}" srcOrd="0" destOrd="0" presId="urn:microsoft.com/office/officeart/2008/layout/VerticalCurvedList"/>
    <dgm:cxn modelId="{BCCEB733-25A3-499B-9FE6-6E92F8847D9D}" type="presOf" srcId="{EA138A95-4D1F-4A9E-9D53-3750E3AAF3C2}" destId="{BE18204D-F515-4C44-95E9-0E65785FB00F}" srcOrd="0" destOrd="0" presId="urn:microsoft.com/office/officeart/2008/layout/VerticalCurvedList"/>
    <dgm:cxn modelId="{BF53285E-03D3-4772-B2F2-47059A12F3D6}" srcId="{34D9ED83-E1B7-4943-8589-13BAE761BD83}" destId="{DD22FE04-8E29-42D2-A3CD-CDCA89EE9830}" srcOrd="0" destOrd="0" parTransId="{F2DEB430-7B58-4F4F-8BA7-AFDEDB3D8190}" sibTransId="{EA138A95-4D1F-4A9E-9D53-3750E3AAF3C2}"/>
    <dgm:cxn modelId="{07E57A4B-4AAB-4B98-A577-43C11FF56849}" srcId="{34D9ED83-E1B7-4943-8589-13BAE761BD83}" destId="{A6539F82-A4A9-4A00-8413-52EBBB480F9A}" srcOrd="4" destOrd="0" parTransId="{BAE4DF34-D26F-4865-A651-D796AA73F686}" sibTransId="{BA0147EF-70DF-40D0-BCCD-C4C3A2A63517}"/>
    <dgm:cxn modelId="{E7C4DB82-0D4A-4E36-9D1D-151D2FD45BA8}" srcId="{34D9ED83-E1B7-4943-8589-13BAE761BD83}" destId="{36B29141-17E3-4AE7-AFA7-4F95CA735491}" srcOrd="3" destOrd="0" parTransId="{6DAF7CBE-F368-4B24-9A03-2D5D1DEE112A}" sibTransId="{2C5C57A0-34E2-4B15-8C21-2D23FBC41511}"/>
    <dgm:cxn modelId="{A1F26B92-2AD3-48DA-8304-3AD606DAA76F}" type="presOf" srcId="{C4BC03CB-39AA-4C6D-AA16-8C722D3B03B3}" destId="{1C541381-2ABF-4AB1-B3E5-34233C076C41}" srcOrd="0" destOrd="0" presId="urn:microsoft.com/office/officeart/2008/layout/VerticalCurvedList"/>
    <dgm:cxn modelId="{AB8050B3-EC0C-485B-BD71-2A338B6309E8}" type="presOf" srcId="{34D9ED83-E1B7-4943-8589-13BAE761BD83}" destId="{A676786C-29B4-44C4-99AA-82885F928D4A}" srcOrd="0" destOrd="0" presId="urn:microsoft.com/office/officeart/2008/layout/VerticalCurvedList"/>
    <dgm:cxn modelId="{A3950CBC-3B0E-42D1-AC89-C9B5F325F1EE}" srcId="{34D9ED83-E1B7-4943-8589-13BAE761BD83}" destId="{C4BC03CB-39AA-4C6D-AA16-8C722D3B03B3}" srcOrd="1" destOrd="0" parTransId="{277AEF6F-1CD3-4807-B0AC-7612517B4416}" sibTransId="{B433D5E8-13B7-4D94-B603-174FCBF7BAEA}"/>
    <dgm:cxn modelId="{05C48F40-51E0-49BD-9E42-F3123223E008}" type="presParOf" srcId="{A676786C-29B4-44C4-99AA-82885F928D4A}" destId="{300C104C-56BC-4622-A136-8289C74819BD}" srcOrd="0" destOrd="0" presId="urn:microsoft.com/office/officeart/2008/layout/VerticalCurvedList"/>
    <dgm:cxn modelId="{F0D92BCD-5411-43C0-8E47-416B874F1AB8}" type="presParOf" srcId="{300C104C-56BC-4622-A136-8289C74819BD}" destId="{24D8690E-B6DE-43F6-A1F8-D06CF2663640}" srcOrd="0" destOrd="0" presId="urn:microsoft.com/office/officeart/2008/layout/VerticalCurvedList"/>
    <dgm:cxn modelId="{370422C4-9820-439C-981F-F8B91E2C02D4}" type="presParOf" srcId="{24D8690E-B6DE-43F6-A1F8-D06CF2663640}" destId="{71ADA0E0-934D-45FA-91B4-7DCA3BA6ACE0}" srcOrd="0" destOrd="0" presId="urn:microsoft.com/office/officeart/2008/layout/VerticalCurvedList"/>
    <dgm:cxn modelId="{5CC523F2-1DBB-495C-B477-5D7EB15E494E}" type="presParOf" srcId="{24D8690E-B6DE-43F6-A1F8-D06CF2663640}" destId="{BE18204D-F515-4C44-95E9-0E65785FB00F}" srcOrd="1" destOrd="0" presId="urn:microsoft.com/office/officeart/2008/layout/VerticalCurvedList"/>
    <dgm:cxn modelId="{AA6E0E31-DBF1-4DF3-B8F1-113CDC65F911}" type="presParOf" srcId="{24D8690E-B6DE-43F6-A1F8-D06CF2663640}" destId="{E63DABE7-9962-41C6-BA61-2BA7762726CA}" srcOrd="2" destOrd="0" presId="urn:microsoft.com/office/officeart/2008/layout/VerticalCurvedList"/>
    <dgm:cxn modelId="{57A0E198-8F69-49BF-8598-FC30D25923A7}" type="presParOf" srcId="{24D8690E-B6DE-43F6-A1F8-D06CF2663640}" destId="{38644FCB-323F-4B18-8A27-6DC9D38F10A5}" srcOrd="3" destOrd="0" presId="urn:microsoft.com/office/officeart/2008/layout/VerticalCurvedList"/>
    <dgm:cxn modelId="{4B3073FD-4C76-4199-958E-3880B6B28B71}" type="presParOf" srcId="{300C104C-56BC-4622-A136-8289C74819BD}" destId="{1B249531-A574-4E3F-AABB-0BC0D9AE5F77}" srcOrd="1" destOrd="0" presId="urn:microsoft.com/office/officeart/2008/layout/VerticalCurvedList"/>
    <dgm:cxn modelId="{6696B4F6-531B-4980-A18F-D1D9655AE072}" type="presParOf" srcId="{300C104C-56BC-4622-A136-8289C74819BD}" destId="{84B2C597-C2DA-4DDA-B290-1FE83714631B}" srcOrd="2" destOrd="0" presId="urn:microsoft.com/office/officeart/2008/layout/VerticalCurvedList"/>
    <dgm:cxn modelId="{25F2C4B8-38A7-42D9-8D0A-350E3FB84F47}" type="presParOf" srcId="{84B2C597-C2DA-4DDA-B290-1FE83714631B}" destId="{08D83F4F-1159-4D4E-9A73-1E75C6777144}" srcOrd="0" destOrd="0" presId="urn:microsoft.com/office/officeart/2008/layout/VerticalCurvedList"/>
    <dgm:cxn modelId="{6940FAA2-6248-44C2-829A-E5F31C39DB98}" type="presParOf" srcId="{300C104C-56BC-4622-A136-8289C74819BD}" destId="{1C541381-2ABF-4AB1-B3E5-34233C076C41}" srcOrd="3" destOrd="0" presId="urn:microsoft.com/office/officeart/2008/layout/VerticalCurvedList"/>
    <dgm:cxn modelId="{D57C4004-40DC-4F89-ADD2-EC1100005E12}" type="presParOf" srcId="{300C104C-56BC-4622-A136-8289C74819BD}" destId="{35AFA5E9-E88A-44D8-A827-BA3E33215CAF}" srcOrd="4" destOrd="0" presId="urn:microsoft.com/office/officeart/2008/layout/VerticalCurvedList"/>
    <dgm:cxn modelId="{6B76682C-60E9-4F92-AC75-518C32C29C70}" type="presParOf" srcId="{35AFA5E9-E88A-44D8-A827-BA3E33215CAF}" destId="{47E96C9C-654A-4D37-84F0-B4B9996A141B}" srcOrd="0" destOrd="0" presId="urn:microsoft.com/office/officeart/2008/layout/VerticalCurvedList"/>
    <dgm:cxn modelId="{65912556-DBA2-40B0-B13E-519A28EC9906}" type="presParOf" srcId="{300C104C-56BC-4622-A136-8289C74819BD}" destId="{70CEBDB0-6C2F-4F2F-BD90-E9E52D5B87C6}" srcOrd="5" destOrd="0" presId="urn:microsoft.com/office/officeart/2008/layout/VerticalCurvedList"/>
    <dgm:cxn modelId="{DC5D3908-EC1A-4A66-AAD5-0AFF544F0111}" type="presParOf" srcId="{300C104C-56BC-4622-A136-8289C74819BD}" destId="{763910B9-E4B2-4B1D-AC4D-32B8871B36EE}" srcOrd="6" destOrd="0" presId="urn:microsoft.com/office/officeart/2008/layout/VerticalCurvedList"/>
    <dgm:cxn modelId="{2DAA0B09-7F7D-44C8-8EB3-F9D765684219}" type="presParOf" srcId="{763910B9-E4B2-4B1D-AC4D-32B8871B36EE}" destId="{EAC0B7CD-0E97-4C12-A6AA-432646E113FD}" srcOrd="0" destOrd="0" presId="urn:microsoft.com/office/officeart/2008/layout/VerticalCurvedList"/>
    <dgm:cxn modelId="{B24AE98A-E16E-481D-8494-9212E01D6534}" type="presParOf" srcId="{300C104C-56BC-4622-A136-8289C74819BD}" destId="{3C1DC982-5D34-475B-B044-60413D13DF51}" srcOrd="7" destOrd="0" presId="urn:microsoft.com/office/officeart/2008/layout/VerticalCurvedList"/>
    <dgm:cxn modelId="{4CCDB0D1-5469-478B-BF0C-AEA6E0679305}" type="presParOf" srcId="{300C104C-56BC-4622-A136-8289C74819BD}" destId="{FC9D8505-C408-4657-A6A5-3719800D1F34}" srcOrd="8" destOrd="0" presId="urn:microsoft.com/office/officeart/2008/layout/VerticalCurvedList"/>
    <dgm:cxn modelId="{AD330054-7DFD-4FDE-8C05-5EE7A28F114E}" type="presParOf" srcId="{FC9D8505-C408-4657-A6A5-3719800D1F34}" destId="{5E341AE6-E5B6-4CDB-BD58-EC3E0770D2F9}" srcOrd="0" destOrd="0" presId="urn:microsoft.com/office/officeart/2008/layout/VerticalCurvedList"/>
    <dgm:cxn modelId="{323BE7C2-5200-43F5-B9B0-9780AD7BB9E6}" type="presParOf" srcId="{300C104C-56BC-4622-A136-8289C74819BD}" destId="{536ACAE9-9246-4564-9CAD-3FA6D5AE7824}" srcOrd="9" destOrd="0" presId="urn:microsoft.com/office/officeart/2008/layout/VerticalCurvedList"/>
    <dgm:cxn modelId="{09EFF762-7B45-40D9-872A-170E66ABA08C}" type="presParOf" srcId="{300C104C-56BC-4622-A136-8289C74819BD}" destId="{38DBD8EE-B271-4A71-B7E3-2D6D3E0B2278}" srcOrd="10" destOrd="0" presId="urn:microsoft.com/office/officeart/2008/layout/VerticalCurvedList"/>
    <dgm:cxn modelId="{38E5FFC5-77F3-4E2A-B3C1-E20D0C125EE0}" type="presParOf" srcId="{38DBD8EE-B271-4A71-B7E3-2D6D3E0B2278}" destId="{08557206-5BA9-4D5C-9BD8-B2941F46EA9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6313070-1553-4AFF-904D-55BCE6CF72BA}" type="doc">
      <dgm:prSet loTypeId="urn:microsoft.com/office/officeart/2008/layout/HalfCircle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04704A87-6329-4E53-85B7-0FFD2573B0B2}">
      <dgm:prSet phldrT="[Text]" custT="1"/>
      <dgm:spPr/>
      <dgm:t>
        <a:bodyPr/>
        <a:lstStyle/>
        <a:p>
          <a:r>
            <a:rPr lang="de-DE" sz="3200" b="1" dirty="0"/>
            <a:t>Lunge</a:t>
          </a:r>
        </a:p>
      </dgm:t>
    </dgm:pt>
    <dgm:pt modelId="{AFF066E9-955F-4607-93CB-EE938DED608B}" type="parTrans" cxnId="{BB42C96C-0F05-4736-8168-40B0771F5E28}">
      <dgm:prSet/>
      <dgm:spPr/>
      <dgm:t>
        <a:bodyPr/>
        <a:lstStyle/>
        <a:p>
          <a:endParaRPr lang="de-DE"/>
        </a:p>
      </dgm:t>
    </dgm:pt>
    <dgm:pt modelId="{84D398F1-C19D-4D3E-8F3C-0C3A31FB43BE}" type="sibTrans" cxnId="{BB42C96C-0F05-4736-8168-40B0771F5E28}">
      <dgm:prSet/>
      <dgm:spPr/>
      <dgm:t>
        <a:bodyPr/>
        <a:lstStyle/>
        <a:p>
          <a:endParaRPr lang="de-DE"/>
        </a:p>
      </dgm:t>
    </dgm:pt>
    <dgm:pt modelId="{A7BD107B-A230-4A11-A0FB-83E305D065FD}" type="asst">
      <dgm:prSet phldrT="[Text]" custT="1"/>
      <dgm:spPr/>
      <dgm:t>
        <a:bodyPr/>
        <a:lstStyle/>
        <a:p>
          <a:r>
            <a:rPr lang="de-DE" sz="2400" dirty="0"/>
            <a:t>Diffusionslunge</a:t>
          </a:r>
        </a:p>
      </dgm:t>
    </dgm:pt>
    <dgm:pt modelId="{76E1F1AB-8A12-40AF-89BD-735D02C2C17E}" type="parTrans" cxnId="{C3DA1DEA-4743-46E8-BE6D-6FB642F5C689}">
      <dgm:prSet/>
      <dgm:spPr/>
      <dgm:t>
        <a:bodyPr/>
        <a:lstStyle/>
        <a:p>
          <a:endParaRPr lang="de-DE"/>
        </a:p>
      </dgm:t>
    </dgm:pt>
    <dgm:pt modelId="{B25ED120-BEEE-4B7F-AF68-5B2AE07DB10F}" type="sibTrans" cxnId="{C3DA1DEA-4743-46E8-BE6D-6FB642F5C689}">
      <dgm:prSet/>
      <dgm:spPr/>
      <dgm:t>
        <a:bodyPr/>
        <a:lstStyle/>
        <a:p>
          <a:endParaRPr lang="de-DE"/>
        </a:p>
      </dgm:t>
    </dgm:pt>
    <dgm:pt modelId="{6F85472A-7F8A-4E7E-81CF-C6EBEC25FCD8}" type="asst">
      <dgm:prSet phldrT="[Text]" custT="1"/>
      <dgm:spPr/>
      <dgm:t>
        <a:bodyPr/>
        <a:lstStyle/>
        <a:p>
          <a:r>
            <a:rPr lang="de-DE" sz="2400" dirty="0"/>
            <a:t>Ventilationslunge</a:t>
          </a:r>
        </a:p>
      </dgm:t>
    </dgm:pt>
    <dgm:pt modelId="{8ACF51B2-F839-4EC0-8BD4-50E7362AB1A4}" type="parTrans" cxnId="{CFF46E85-1E18-43E0-91D5-8FF6D82176D9}">
      <dgm:prSet/>
      <dgm:spPr/>
      <dgm:t>
        <a:bodyPr/>
        <a:lstStyle/>
        <a:p>
          <a:endParaRPr lang="de-DE"/>
        </a:p>
      </dgm:t>
    </dgm:pt>
    <dgm:pt modelId="{DAC9D437-B514-48F1-A86A-5E4186A1EA4C}" type="sibTrans" cxnId="{CFF46E85-1E18-43E0-91D5-8FF6D82176D9}">
      <dgm:prSet/>
      <dgm:spPr/>
      <dgm:t>
        <a:bodyPr/>
        <a:lstStyle/>
        <a:p>
          <a:endParaRPr lang="de-DE"/>
        </a:p>
      </dgm:t>
    </dgm:pt>
    <dgm:pt modelId="{B0D2EC1A-DD69-4CF6-A256-7FDF420745E0}" type="asst">
      <dgm:prSet phldrT="[Text]" custT="1"/>
      <dgm:spPr/>
      <dgm:t>
        <a:bodyPr/>
        <a:lstStyle/>
        <a:p>
          <a:r>
            <a:rPr lang="de-DE" sz="2000" dirty="0"/>
            <a:t>Unterdruck-</a:t>
          </a:r>
          <a:br>
            <a:rPr lang="de-DE" sz="2000" dirty="0"/>
          </a:br>
          <a:r>
            <a:rPr lang="de-DE" sz="2000" dirty="0"/>
            <a:t>Befüllung</a:t>
          </a:r>
        </a:p>
      </dgm:t>
    </dgm:pt>
    <dgm:pt modelId="{5D6175C6-880B-4A7E-9956-0C876808B23C}" type="parTrans" cxnId="{2D29AA77-DE86-4FFE-BD6B-5100D3228E1C}">
      <dgm:prSet/>
      <dgm:spPr/>
      <dgm:t>
        <a:bodyPr/>
        <a:lstStyle/>
        <a:p>
          <a:endParaRPr lang="de-DE"/>
        </a:p>
      </dgm:t>
    </dgm:pt>
    <dgm:pt modelId="{C25E0670-ECA3-4074-9AF2-289ACAB27CA0}" type="sibTrans" cxnId="{2D29AA77-DE86-4FFE-BD6B-5100D3228E1C}">
      <dgm:prSet/>
      <dgm:spPr/>
      <dgm:t>
        <a:bodyPr/>
        <a:lstStyle/>
        <a:p>
          <a:endParaRPr lang="de-DE"/>
        </a:p>
      </dgm:t>
    </dgm:pt>
    <dgm:pt modelId="{C3FBC8B1-0468-4C14-B7CC-7BF3BECCA0FB}" type="asst">
      <dgm:prSet phldrT="[Text]" custT="1"/>
      <dgm:spPr/>
      <dgm:t>
        <a:bodyPr/>
        <a:lstStyle/>
        <a:p>
          <a:r>
            <a:rPr lang="de-DE" sz="2000" dirty="0"/>
            <a:t>Druckpumpen-Befüllung</a:t>
          </a:r>
        </a:p>
      </dgm:t>
    </dgm:pt>
    <dgm:pt modelId="{32F51CB6-C49B-494A-88B1-970083E45481}" type="parTrans" cxnId="{5A9E8647-5E77-43B0-848A-05AE73A62746}">
      <dgm:prSet/>
      <dgm:spPr/>
      <dgm:t>
        <a:bodyPr/>
        <a:lstStyle/>
        <a:p>
          <a:endParaRPr lang="de-DE"/>
        </a:p>
      </dgm:t>
    </dgm:pt>
    <dgm:pt modelId="{5934E651-7690-4CBB-8856-7FD1ADF115E1}" type="sibTrans" cxnId="{5A9E8647-5E77-43B0-848A-05AE73A62746}">
      <dgm:prSet/>
      <dgm:spPr/>
      <dgm:t>
        <a:bodyPr/>
        <a:lstStyle/>
        <a:p>
          <a:endParaRPr lang="de-DE"/>
        </a:p>
      </dgm:t>
    </dgm:pt>
    <dgm:pt modelId="{24AFE44D-ACDF-412B-88CC-C23E9547651A}" type="pres">
      <dgm:prSet presAssocID="{86313070-1553-4AFF-904D-55BCE6CF72BA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B6155C3-8B38-494B-8799-F157BB71305F}" type="pres">
      <dgm:prSet presAssocID="{04704A87-6329-4E53-85B7-0FFD2573B0B2}" presName="hierRoot1" presStyleCnt="0">
        <dgm:presLayoutVars>
          <dgm:hierBranch val="init"/>
        </dgm:presLayoutVars>
      </dgm:prSet>
      <dgm:spPr/>
    </dgm:pt>
    <dgm:pt modelId="{0E136A49-2BC8-4792-BBD4-78A680D1DF7F}" type="pres">
      <dgm:prSet presAssocID="{04704A87-6329-4E53-85B7-0FFD2573B0B2}" presName="rootComposite1" presStyleCnt="0"/>
      <dgm:spPr/>
    </dgm:pt>
    <dgm:pt modelId="{30F5DAEC-7B2A-4BEF-847D-79D441DAE0F8}" type="pres">
      <dgm:prSet presAssocID="{04704A87-6329-4E53-85B7-0FFD2573B0B2}" presName="rootText1" presStyleLbl="alignAcc1" presStyleIdx="0" presStyleCnt="0" custLinFactNeighborX="29162" custLinFactNeighborY="13389">
        <dgm:presLayoutVars>
          <dgm:chPref val="3"/>
        </dgm:presLayoutVars>
      </dgm:prSet>
      <dgm:spPr/>
    </dgm:pt>
    <dgm:pt modelId="{C149AC44-DF12-42F0-806D-BF5E76F3ADF0}" type="pres">
      <dgm:prSet presAssocID="{04704A87-6329-4E53-85B7-0FFD2573B0B2}" presName="topArc1" presStyleLbl="parChTrans1D1" presStyleIdx="0" presStyleCnt="10"/>
      <dgm:spPr/>
    </dgm:pt>
    <dgm:pt modelId="{D8825DF5-3456-4319-8B36-396C32915A77}" type="pres">
      <dgm:prSet presAssocID="{04704A87-6329-4E53-85B7-0FFD2573B0B2}" presName="bottomArc1" presStyleLbl="parChTrans1D1" presStyleIdx="1" presStyleCnt="10"/>
      <dgm:spPr/>
    </dgm:pt>
    <dgm:pt modelId="{CED32082-F1D6-4548-B342-A4A621D912AF}" type="pres">
      <dgm:prSet presAssocID="{04704A87-6329-4E53-85B7-0FFD2573B0B2}" presName="topConnNode1" presStyleLbl="node1" presStyleIdx="0" presStyleCnt="0"/>
      <dgm:spPr/>
    </dgm:pt>
    <dgm:pt modelId="{F17B6D28-9829-4631-B2B3-B05A67C303F3}" type="pres">
      <dgm:prSet presAssocID="{04704A87-6329-4E53-85B7-0FFD2573B0B2}" presName="hierChild2" presStyleCnt="0"/>
      <dgm:spPr/>
    </dgm:pt>
    <dgm:pt modelId="{D01BB2C5-E605-40DC-9D1C-1A8DB7B69F77}" type="pres">
      <dgm:prSet presAssocID="{04704A87-6329-4E53-85B7-0FFD2573B0B2}" presName="hierChild3" presStyleCnt="0"/>
      <dgm:spPr/>
    </dgm:pt>
    <dgm:pt modelId="{9964F107-1642-48E8-AD79-82EA6C7263E8}" type="pres">
      <dgm:prSet presAssocID="{76E1F1AB-8A12-40AF-89BD-735D02C2C17E}" presName="Name101" presStyleLbl="parChTrans1D2" presStyleIdx="0" presStyleCnt="2"/>
      <dgm:spPr/>
    </dgm:pt>
    <dgm:pt modelId="{D8DC44BC-6156-4669-806C-05FA577BC9E3}" type="pres">
      <dgm:prSet presAssocID="{A7BD107B-A230-4A11-A0FB-83E305D065FD}" presName="hierRoot3" presStyleCnt="0">
        <dgm:presLayoutVars>
          <dgm:hierBranch val="init"/>
        </dgm:presLayoutVars>
      </dgm:prSet>
      <dgm:spPr/>
    </dgm:pt>
    <dgm:pt modelId="{9936D1C5-1865-46F8-9EBD-AB968532C0DD}" type="pres">
      <dgm:prSet presAssocID="{A7BD107B-A230-4A11-A0FB-83E305D065FD}" presName="rootComposite3" presStyleCnt="0"/>
      <dgm:spPr/>
    </dgm:pt>
    <dgm:pt modelId="{63861AF1-BB99-4245-B762-DAC13C4FEFDB}" type="pres">
      <dgm:prSet presAssocID="{A7BD107B-A230-4A11-A0FB-83E305D065FD}" presName="rootText3" presStyleLbl="alignAcc1" presStyleIdx="0" presStyleCnt="0">
        <dgm:presLayoutVars>
          <dgm:chPref val="3"/>
        </dgm:presLayoutVars>
      </dgm:prSet>
      <dgm:spPr/>
    </dgm:pt>
    <dgm:pt modelId="{6D2B4BC7-9BFF-47D7-AB72-AB334F080CDE}" type="pres">
      <dgm:prSet presAssocID="{A7BD107B-A230-4A11-A0FB-83E305D065FD}" presName="topArc3" presStyleLbl="parChTrans1D1" presStyleIdx="2" presStyleCnt="10"/>
      <dgm:spPr/>
    </dgm:pt>
    <dgm:pt modelId="{B1EACD48-2868-4C68-8FD9-43B5BF3CE8CB}" type="pres">
      <dgm:prSet presAssocID="{A7BD107B-A230-4A11-A0FB-83E305D065FD}" presName="bottomArc3" presStyleLbl="parChTrans1D1" presStyleIdx="3" presStyleCnt="10"/>
      <dgm:spPr/>
    </dgm:pt>
    <dgm:pt modelId="{3DF28410-A29B-463A-AB43-4BF7F70558A9}" type="pres">
      <dgm:prSet presAssocID="{A7BD107B-A230-4A11-A0FB-83E305D065FD}" presName="topConnNode3" presStyleLbl="asst1" presStyleIdx="0" presStyleCnt="0"/>
      <dgm:spPr/>
    </dgm:pt>
    <dgm:pt modelId="{94DD4004-9156-4C13-BBA4-3E51ED2371C2}" type="pres">
      <dgm:prSet presAssocID="{A7BD107B-A230-4A11-A0FB-83E305D065FD}" presName="hierChild6" presStyleCnt="0"/>
      <dgm:spPr/>
    </dgm:pt>
    <dgm:pt modelId="{B66CCC1C-1230-4685-A7E6-26B20D489442}" type="pres">
      <dgm:prSet presAssocID="{A7BD107B-A230-4A11-A0FB-83E305D065FD}" presName="hierChild7" presStyleCnt="0"/>
      <dgm:spPr/>
    </dgm:pt>
    <dgm:pt modelId="{A6B9E5FB-5B6C-4C61-A7F1-2ED832A29F93}" type="pres">
      <dgm:prSet presAssocID="{8ACF51B2-F839-4EC0-8BD4-50E7362AB1A4}" presName="Name101" presStyleLbl="parChTrans1D2" presStyleIdx="1" presStyleCnt="2"/>
      <dgm:spPr/>
    </dgm:pt>
    <dgm:pt modelId="{E9D0FFC0-705D-4A04-BC76-94DB28045544}" type="pres">
      <dgm:prSet presAssocID="{6F85472A-7F8A-4E7E-81CF-C6EBEC25FCD8}" presName="hierRoot3" presStyleCnt="0">
        <dgm:presLayoutVars>
          <dgm:hierBranch val="init"/>
        </dgm:presLayoutVars>
      </dgm:prSet>
      <dgm:spPr/>
    </dgm:pt>
    <dgm:pt modelId="{B002C3A0-07BC-462F-A618-E7A4FA076B42}" type="pres">
      <dgm:prSet presAssocID="{6F85472A-7F8A-4E7E-81CF-C6EBEC25FCD8}" presName="rootComposite3" presStyleCnt="0"/>
      <dgm:spPr/>
    </dgm:pt>
    <dgm:pt modelId="{B4F4BF2C-2BC5-4201-8FFF-EFCB2813999C}" type="pres">
      <dgm:prSet presAssocID="{6F85472A-7F8A-4E7E-81CF-C6EBEC25FCD8}" presName="rootText3" presStyleLbl="alignAcc1" presStyleIdx="0" presStyleCnt="0">
        <dgm:presLayoutVars>
          <dgm:chPref val="3"/>
        </dgm:presLayoutVars>
      </dgm:prSet>
      <dgm:spPr/>
    </dgm:pt>
    <dgm:pt modelId="{31B81F54-6100-4ADD-9CCF-BE577BB11B14}" type="pres">
      <dgm:prSet presAssocID="{6F85472A-7F8A-4E7E-81CF-C6EBEC25FCD8}" presName="topArc3" presStyleLbl="parChTrans1D1" presStyleIdx="4" presStyleCnt="10"/>
      <dgm:spPr/>
    </dgm:pt>
    <dgm:pt modelId="{D3F9F036-9764-49FD-89DC-BB32090D69BD}" type="pres">
      <dgm:prSet presAssocID="{6F85472A-7F8A-4E7E-81CF-C6EBEC25FCD8}" presName="bottomArc3" presStyleLbl="parChTrans1D1" presStyleIdx="5" presStyleCnt="10"/>
      <dgm:spPr/>
    </dgm:pt>
    <dgm:pt modelId="{AE3EEDE8-4180-4F9D-A19B-CBDD3ADAAF70}" type="pres">
      <dgm:prSet presAssocID="{6F85472A-7F8A-4E7E-81CF-C6EBEC25FCD8}" presName="topConnNode3" presStyleLbl="asst1" presStyleIdx="0" presStyleCnt="0"/>
      <dgm:spPr/>
    </dgm:pt>
    <dgm:pt modelId="{121A397B-D3D8-44E9-B7FE-518F7A8BC497}" type="pres">
      <dgm:prSet presAssocID="{6F85472A-7F8A-4E7E-81CF-C6EBEC25FCD8}" presName="hierChild6" presStyleCnt="0"/>
      <dgm:spPr/>
    </dgm:pt>
    <dgm:pt modelId="{F735D379-770D-45FD-9015-43C23D3EF651}" type="pres">
      <dgm:prSet presAssocID="{6F85472A-7F8A-4E7E-81CF-C6EBEC25FCD8}" presName="hierChild7" presStyleCnt="0"/>
      <dgm:spPr/>
    </dgm:pt>
    <dgm:pt modelId="{5724D781-E25C-489C-BCA9-63A8D49472E4}" type="pres">
      <dgm:prSet presAssocID="{32F51CB6-C49B-494A-88B1-970083E45481}" presName="Name101" presStyleLbl="parChTrans1D3" presStyleIdx="0" presStyleCnt="2"/>
      <dgm:spPr/>
    </dgm:pt>
    <dgm:pt modelId="{E4B703EB-D14F-44E3-B0C6-7F59FBF27C45}" type="pres">
      <dgm:prSet presAssocID="{C3FBC8B1-0468-4C14-B7CC-7BF3BECCA0FB}" presName="hierRoot3" presStyleCnt="0">
        <dgm:presLayoutVars>
          <dgm:hierBranch val="init"/>
        </dgm:presLayoutVars>
      </dgm:prSet>
      <dgm:spPr/>
    </dgm:pt>
    <dgm:pt modelId="{020EBCA1-6312-4659-B79C-95C01A2C956B}" type="pres">
      <dgm:prSet presAssocID="{C3FBC8B1-0468-4C14-B7CC-7BF3BECCA0FB}" presName="rootComposite3" presStyleCnt="0"/>
      <dgm:spPr/>
    </dgm:pt>
    <dgm:pt modelId="{20F02C1B-744B-480B-BB50-42A5203D0586}" type="pres">
      <dgm:prSet presAssocID="{C3FBC8B1-0468-4C14-B7CC-7BF3BECCA0FB}" presName="rootText3" presStyleLbl="alignAcc1" presStyleIdx="0" presStyleCnt="0">
        <dgm:presLayoutVars>
          <dgm:chPref val="3"/>
        </dgm:presLayoutVars>
      </dgm:prSet>
      <dgm:spPr/>
    </dgm:pt>
    <dgm:pt modelId="{DE4E8DE6-D6C1-4DF7-9262-DF74370052A4}" type="pres">
      <dgm:prSet presAssocID="{C3FBC8B1-0468-4C14-B7CC-7BF3BECCA0FB}" presName="topArc3" presStyleLbl="parChTrans1D1" presStyleIdx="6" presStyleCnt="10"/>
      <dgm:spPr/>
    </dgm:pt>
    <dgm:pt modelId="{F2D097A6-8C6B-4313-90F8-EFF1C2EF53F7}" type="pres">
      <dgm:prSet presAssocID="{C3FBC8B1-0468-4C14-B7CC-7BF3BECCA0FB}" presName="bottomArc3" presStyleLbl="parChTrans1D1" presStyleIdx="7" presStyleCnt="10"/>
      <dgm:spPr/>
    </dgm:pt>
    <dgm:pt modelId="{962A5F00-1AC0-4C7B-8DBC-6DFA04E0AF6F}" type="pres">
      <dgm:prSet presAssocID="{C3FBC8B1-0468-4C14-B7CC-7BF3BECCA0FB}" presName="topConnNode3" presStyleLbl="asst1" presStyleIdx="0" presStyleCnt="0"/>
      <dgm:spPr/>
    </dgm:pt>
    <dgm:pt modelId="{93752B80-8570-4C22-9E9E-A4BDF6960ED2}" type="pres">
      <dgm:prSet presAssocID="{C3FBC8B1-0468-4C14-B7CC-7BF3BECCA0FB}" presName="hierChild6" presStyleCnt="0"/>
      <dgm:spPr/>
    </dgm:pt>
    <dgm:pt modelId="{911501D6-1CD4-4DB7-A0EB-DC2D1BB4C354}" type="pres">
      <dgm:prSet presAssocID="{C3FBC8B1-0468-4C14-B7CC-7BF3BECCA0FB}" presName="hierChild7" presStyleCnt="0"/>
      <dgm:spPr/>
    </dgm:pt>
    <dgm:pt modelId="{00E3AC2D-5AB8-479F-A03D-773DC25A0984}" type="pres">
      <dgm:prSet presAssocID="{5D6175C6-880B-4A7E-9956-0C876808B23C}" presName="Name101" presStyleLbl="parChTrans1D3" presStyleIdx="1" presStyleCnt="2"/>
      <dgm:spPr/>
    </dgm:pt>
    <dgm:pt modelId="{94A157DE-D7B7-41FD-838C-C79C133600BD}" type="pres">
      <dgm:prSet presAssocID="{B0D2EC1A-DD69-4CF6-A256-7FDF420745E0}" presName="hierRoot3" presStyleCnt="0">
        <dgm:presLayoutVars>
          <dgm:hierBranch val="init"/>
        </dgm:presLayoutVars>
      </dgm:prSet>
      <dgm:spPr/>
    </dgm:pt>
    <dgm:pt modelId="{29046DF9-EF34-49B0-B50B-FD9B8ECFC433}" type="pres">
      <dgm:prSet presAssocID="{B0D2EC1A-DD69-4CF6-A256-7FDF420745E0}" presName="rootComposite3" presStyleCnt="0"/>
      <dgm:spPr/>
    </dgm:pt>
    <dgm:pt modelId="{4F494F82-1F2A-41F5-A3EC-3B5EFFF18A4C}" type="pres">
      <dgm:prSet presAssocID="{B0D2EC1A-DD69-4CF6-A256-7FDF420745E0}" presName="rootText3" presStyleLbl="alignAcc1" presStyleIdx="0" presStyleCnt="0">
        <dgm:presLayoutVars>
          <dgm:chPref val="3"/>
        </dgm:presLayoutVars>
      </dgm:prSet>
      <dgm:spPr/>
    </dgm:pt>
    <dgm:pt modelId="{660EDB9C-23D6-4918-84AD-928217C4EB36}" type="pres">
      <dgm:prSet presAssocID="{B0D2EC1A-DD69-4CF6-A256-7FDF420745E0}" presName="topArc3" presStyleLbl="parChTrans1D1" presStyleIdx="8" presStyleCnt="10"/>
      <dgm:spPr/>
    </dgm:pt>
    <dgm:pt modelId="{7BE1B18F-5C8A-428D-8D39-C364A2C7384D}" type="pres">
      <dgm:prSet presAssocID="{B0D2EC1A-DD69-4CF6-A256-7FDF420745E0}" presName="bottomArc3" presStyleLbl="parChTrans1D1" presStyleIdx="9" presStyleCnt="10"/>
      <dgm:spPr/>
    </dgm:pt>
    <dgm:pt modelId="{A1E4D6C5-4EF6-4E5E-A00B-E82BD866F6E4}" type="pres">
      <dgm:prSet presAssocID="{B0D2EC1A-DD69-4CF6-A256-7FDF420745E0}" presName="topConnNode3" presStyleLbl="asst1" presStyleIdx="0" presStyleCnt="0"/>
      <dgm:spPr/>
    </dgm:pt>
    <dgm:pt modelId="{65BF2335-8A8F-4B13-946B-C0760CAAAA3A}" type="pres">
      <dgm:prSet presAssocID="{B0D2EC1A-DD69-4CF6-A256-7FDF420745E0}" presName="hierChild6" presStyleCnt="0"/>
      <dgm:spPr/>
    </dgm:pt>
    <dgm:pt modelId="{6200B2B7-ADFC-4821-839E-35AEB0CB0F6A}" type="pres">
      <dgm:prSet presAssocID="{B0D2EC1A-DD69-4CF6-A256-7FDF420745E0}" presName="hierChild7" presStyleCnt="0"/>
      <dgm:spPr/>
    </dgm:pt>
  </dgm:ptLst>
  <dgm:cxnLst>
    <dgm:cxn modelId="{794E5A0A-264D-4714-8BC1-E57EFC6B40B8}" type="presOf" srcId="{B0D2EC1A-DD69-4CF6-A256-7FDF420745E0}" destId="{4F494F82-1F2A-41F5-A3EC-3B5EFFF18A4C}" srcOrd="0" destOrd="0" presId="urn:microsoft.com/office/officeart/2008/layout/HalfCircleOrganizationChart"/>
    <dgm:cxn modelId="{F3DD3724-06FA-4C8E-AEA6-AA0DAC7768B7}" type="presOf" srcId="{04704A87-6329-4E53-85B7-0FFD2573B0B2}" destId="{30F5DAEC-7B2A-4BEF-847D-79D441DAE0F8}" srcOrd="0" destOrd="0" presId="urn:microsoft.com/office/officeart/2008/layout/HalfCircleOrganizationChart"/>
    <dgm:cxn modelId="{281E1E31-8CA9-4218-9A23-36D8A4BBBA1B}" type="presOf" srcId="{5D6175C6-880B-4A7E-9956-0C876808B23C}" destId="{00E3AC2D-5AB8-479F-A03D-773DC25A0984}" srcOrd="0" destOrd="0" presId="urn:microsoft.com/office/officeart/2008/layout/HalfCircleOrganizationChart"/>
    <dgm:cxn modelId="{40D99232-2E96-46F4-9EA8-5E54D34541C6}" type="presOf" srcId="{04704A87-6329-4E53-85B7-0FFD2573B0B2}" destId="{CED32082-F1D6-4548-B342-A4A621D912AF}" srcOrd="1" destOrd="0" presId="urn:microsoft.com/office/officeart/2008/layout/HalfCircleOrganizationChart"/>
    <dgm:cxn modelId="{5A9E8647-5E77-43B0-848A-05AE73A62746}" srcId="{6F85472A-7F8A-4E7E-81CF-C6EBEC25FCD8}" destId="{C3FBC8B1-0468-4C14-B7CC-7BF3BECCA0FB}" srcOrd="0" destOrd="0" parTransId="{32F51CB6-C49B-494A-88B1-970083E45481}" sibTransId="{5934E651-7690-4CBB-8856-7FD1ADF115E1}"/>
    <dgm:cxn modelId="{50AE1648-F7A1-4F46-89A3-F79F0D385BB9}" type="presOf" srcId="{6F85472A-7F8A-4E7E-81CF-C6EBEC25FCD8}" destId="{AE3EEDE8-4180-4F9D-A19B-CBDD3ADAAF70}" srcOrd="1" destOrd="0" presId="urn:microsoft.com/office/officeart/2008/layout/HalfCircleOrganizationChart"/>
    <dgm:cxn modelId="{E584056B-32C0-4C82-9BC0-914DE2E86605}" type="presOf" srcId="{B0D2EC1A-DD69-4CF6-A256-7FDF420745E0}" destId="{A1E4D6C5-4EF6-4E5E-A00B-E82BD866F6E4}" srcOrd="1" destOrd="0" presId="urn:microsoft.com/office/officeart/2008/layout/HalfCircleOrganizationChart"/>
    <dgm:cxn modelId="{4F72744C-BF8F-43D3-A37D-7252A6AD12F3}" type="presOf" srcId="{C3FBC8B1-0468-4C14-B7CC-7BF3BECCA0FB}" destId="{20F02C1B-744B-480B-BB50-42A5203D0586}" srcOrd="0" destOrd="0" presId="urn:microsoft.com/office/officeart/2008/layout/HalfCircleOrganizationChart"/>
    <dgm:cxn modelId="{BB42C96C-0F05-4736-8168-40B0771F5E28}" srcId="{86313070-1553-4AFF-904D-55BCE6CF72BA}" destId="{04704A87-6329-4E53-85B7-0FFD2573B0B2}" srcOrd="0" destOrd="0" parTransId="{AFF066E9-955F-4607-93CB-EE938DED608B}" sibTransId="{84D398F1-C19D-4D3E-8F3C-0C3A31FB43BE}"/>
    <dgm:cxn modelId="{2D29AA77-DE86-4FFE-BD6B-5100D3228E1C}" srcId="{6F85472A-7F8A-4E7E-81CF-C6EBEC25FCD8}" destId="{B0D2EC1A-DD69-4CF6-A256-7FDF420745E0}" srcOrd="1" destOrd="0" parTransId="{5D6175C6-880B-4A7E-9956-0C876808B23C}" sibTransId="{C25E0670-ECA3-4074-9AF2-289ACAB27CA0}"/>
    <dgm:cxn modelId="{6070A181-3378-407D-BA1F-B6A95A423372}" type="presOf" srcId="{C3FBC8B1-0468-4C14-B7CC-7BF3BECCA0FB}" destId="{962A5F00-1AC0-4C7B-8DBC-6DFA04E0AF6F}" srcOrd="1" destOrd="0" presId="urn:microsoft.com/office/officeart/2008/layout/HalfCircleOrganizationChart"/>
    <dgm:cxn modelId="{CFF46E85-1E18-43E0-91D5-8FF6D82176D9}" srcId="{04704A87-6329-4E53-85B7-0FFD2573B0B2}" destId="{6F85472A-7F8A-4E7E-81CF-C6EBEC25FCD8}" srcOrd="1" destOrd="0" parTransId="{8ACF51B2-F839-4EC0-8BD4-50E7362AB1A4}" sibTransId="{DAC9D437-B514-48F1-A86A-5E4186A1EA4C}"/>
    <dgm:cxn modelId="{21DA258E-8FDF-4942-AF22-EC21F5B2B090}" type="presOf" srcId="{A7BD107B-A230-4A11-A0FB-83E305D065FD}" destId="{63861AF1-BB99-4245-B762-DAC13C4FEFDB}" srcOrd="0" destOrd="0" presId="urn:microsoft.com/office/officeart/2008/layout/HalfCircleOrganizationChart"/>
    <dgm:cxn modelId="{488B2E93-9B43-4459-B11F-01E529BB4980}" type="presOf" srcId="{86313070-1553-4AFF-904D-55BCE6CF72BA}" destId="{24AFE44D-ACDF-412B-88CC-C23E9547651A}" srcOrd="0" destOrd="0" presId="urn:microsoft.com/office/officeart/2008/layout/HalfCircleOrganizationChart"/>
    <dgm:cxn modelId="{E1226594-A376-4858-B768-5328986295AD}" type="presOf" srcId="{8ACF51B2-F839-4EC0-8BD4-50E7362AB1A4}" destId="{A6B9E5FB-5B6C-4C61-A7F1-2ED832A29F93}" srcOrd="0" destOrd="0" presId="urn:microsoft.com/office/officeart/2008/layout/HalfCircleOrganizationChart"/>
    <dgm:cxn modelId="{B8D51EC2-671F-48AA-8735-1B131CE6FE98}" type="presOf" srcId="{6F85472A-7F8A-4E7E-81CF-C6EBEC25FCD8}" destId="{B4F4BF2C-2BC5-4201-8FFF-EFCB2813999C}" srcOrd="0" destOrd="0" presId="urn:microsoft.com/office/officeart/2008/layout/HalfCircleOrganizationChart"/>
    <dgm:cxn modelId="{725915CC-F04A-4B53-9FF0-CE32D0E1EE81}" type="presOf" srcId="{76E1F1AB-8A12-40AF-89BD-735D02C2C17E}" destId="{9964F107-1642-48E8-AD79-82EA6C7263E8}" srcOrd="0" destOrd="0" presId="urn:microsoft.com/office/officeart/2008/layout/HalfCircleOrganizationChart"/>
    <dgm:cxn modelId="{58061CD4-68BD-41B5-A269-0B29C05CAF27}" type="presOf" srcId="{A7BD107B-A230-4A11-A0FB-83E305D065FD}" destId="{3DF28410-A29B-463A-AB43-4BF7F70558A9}" srcOrd="1" destOrd="0" presId="urn:microsoft.com/office/officeart/2008/layout/HalfCircleOrganizationChart"/>
    <dgm:cxn modelId="{C3DA1DEA-4743-46E8-BE6D-6FB642F5C689}" srcId="{04704A87-6329-4E53-85B7-0FFD2573B0B2}" destId="{A7BD107B-A230-4A11-A0FB-83E305D065FD}" srcOrd="0" destOrd="0" parTransId="{76E1F1AB-8A12-40AF-89BD-735D02C2C17E}" sibTransId="{B25ED120-BEEE-4B7F-AF68-5B2AE07DB10F}"/>
    <dgm:cxn modelId="{258FF5EE-8DE0-4384-89CF-4E8875D0DB61}" type="presOf" srcId="{32F51CB6-C49B-494A-88B1-970083E45481}" destId="{5724D781-E25C-489C-BCA9-63A8D49472E4}" srcOrd="0" destOrd="0" presId="urn:microsoft.com/office/officeart/2008/layout/HalfCircleOrganizationChart"/>
    <dgm:cxn modelId="{D372FD58-3B27-4EEF-894B-2E94F24BFE48}" type="presParOf" srcId="{24AFE44D-ACDF-412B-88CC-C23E9547651A}" destId="{CB6155C3-8B38-494B-8799-F157BB71305F}" srcOrd="0" destOrd="0" presId="urn:microsoft.com/office/officeart/2008/layout/HalfCircleOrganizationChart"/>
    <dgm:cxn modelId="{934736B5-55B1-42B7-860E-3EAF2A34B33C}" type="presParOf" srcId="{CB6155C3-8B38-494B-8799-F157BB71305F}" destId="{0E136A49-2BC8-4792-BBD4-78A680D1DF7F}" srcOrd="0" destOrd="0" presId="urn:microsoft.com/office/officeart/2008/layout/HalfCircleOrganizationChart"/>
    <dgm:cxn modelId="{0C0576F0-62E9-4CF4-BC29-BEE96B784465}" type="presParOf" srcId="{0E136A49-2BC8-4792-BBD4-78A680D1DF7F}" destId="{30F5DAEC-7B2A-4BEF-847D-79D441DAE0F8}" srcOrd="0" destOrd="0" presId="urn:microsoft.com/office/officeart/2008/layout/HalfCircleOrganizationChart"/>
    <dgm:cxn modelId="{9B81BC5E-E330-43A9-B518-0DCD20B03FF5}" type="presParOf" srcId="{0E136A49-2BC8-4792-BBD4-78A680D1DF7F}" destId="{C149AC44-DF12-42F0-806D-BF5E76F3ADF0}" srcOrd="1" destOrd="0" presId="urn:microsoft.com/office/officeart/2008/layout/HalfCircleOrganizationChart"/>
    <dgm:cxn modelId="{D76B5B9D-0CD0-4480-931E-267D841850A3}" type="presParOf" srcId="{0E136A49-2BC8-4792-BBD4-78A680D1DF7F}" destId="{D8825DF5-3456-4319-8B36-396C32915A77}" srcOrd="2" destOrd="0" presId="urn:microsoft.com/office/officeart/2008/layout/HalfCircleOrganizationChart"/>
    <dgm:cxn modelId="{7A5ECFC6-C252-483D-8871-A00A775E97DC}" type="presParOf" srcId="{0E136A49-2BC8-4792-BBD4-78A680D1DF7F}" destId="{CED32082-F1D6-4548-B342-A4A621D912AF}" srcOrd="3" destOrd="0" presId="urn:microsoft.com/office/officeart/2008/layout/HalfCircleOrganizationChart"/>
    <dgm:cxn modelId="{2E0058BC-CC72-46BC-B1B4-F923C51A7EEF}" type="presParOf" srcId="{CB6155C3-8B38-494B-8799-F157BB71305F}" destId="{F17B6D28-9829-4631-B2B3-B05A67C303F3}" srcOrd="1" destOrd="0" presId="urn:microsoft.com/office/officeart/2008/layout/HalfCircleOrganizationChart"/>
    <dgm:cxn modelId="{3ADD34D5-D422-44D3-9A98-1AD38715637E}" type="presParOf" srcId="{CB6155C3-8B38-494B-8799-F157BB71305F}" destId="{D01BB2C5-E605-40DC-9D1C-1A8DB7B69F77}" srcOrd="2" destOrd="0" presId="urn:microsoft.com/office/officeart/2008/layout/HalfCircleOrganizationChart"/>
    <dgm:cxn modelId="{8ACF0457-6E4D-41CF-A0A7-C89BC94A2676}" type="presParOf" srcId="{D01BB2C5-E605-40DC-9D1C-1A8DB7B69F77}" destId="{9964F107-1642-48E8-AD79-82EA6C7263E8}" srcOrd="0" destOrd="0" presId="urn:microsoft.com/office/officeart/2008/layout/HalfCircleOrganizationChart"/>
    <dgm:cxn modelId="{3D730538-4BD7-4C37-9BF3-7BE7C5E06865}" type="presParOf" srcId="{D01BB2C5-E605-40DC-9D1C-1A8DB7B69F77}" destId="{D8DC44BC-6156-4669-806C-05FA577BC9E3}" srcOrd="1" destOrd="0" presId="urn:microsoft.com/office/officeart/2008/layout/HalfCircleOrganizationChart"/>
    <dgm:cxn modelId="{7A6F470D-9C94-48D0-ADF6-36073F7D8F2F}" type="presParOf" srcId="{D8DC44BC-6156-4669-806C-05FA577BC9E3}" destId="{9936D1C5-1865-46F8-9EBD-AB968532C0DD}" srcOrd="0" destOrd="0" presId="urn:microsoft.com/office/officeart/2008/layout/HalfCircleOrganizationChart"/>
    <dgm:cxn modelId="{5AF41173-44A6-475C-B1FC-84AD3109B925}" type="presParOf" srcId="{9936D1C5-1865-46F8-9EBD-AB968532C0DD}" destId="{63861AF1-BB99-4245-B762-DAC13C4FEFDB}" srcOrd="0" destOrd="0" presId="urn:microsoft.com/office/officeart/2008/layout/HalfCircleOrganizationChart"/>
    <dgm:cxn modelId="{4FF74A6C-1325-4D68-8249-BB05DF66DFF4}" type="presParOf" srcId="{9936D1C5-1865-46F8-9EBD-AB968532C0DD}" destId="{6D2B4BC7-9BFF-47D7-AB72-AB334F080CDE}" srcOrd="1" destOrd="0" presId="urn:microsoft.com/office/officeart/2008/layout/HalfCircleOrganizationChart"/>
    <dgm:cxn modelId="{6291BF46-4BA1-4C77-AC53-B548BA2DBED3}" type="presParOf" srcId="{9936D1C5-1865-46F8-9EBD-AB968532C0DD}" destId="{B1EACD48-2868-4C68-8FD9-43B5BF3CE8CB}" srcOrd="2" destOrd="0" presId="urn:microsoft.com/office/officeart/2008/layout/HalfCircleOrganizationChart"/>
    <dgm:cxn modelId="{09B25DD7-3FF2-43E4-B2D1-7B46F3E711BF}" type="presParOf" srcId="{9936D1C5-1865-46F8-9EBD-AB968532C0DD}" destId="{3DF28410-A29B-463A-AB43-4BF7F70558A9}" srcOrd="3" destOrd="0" presId="urn:microsoft.com/office/officeart/2008/layout/HalfCircleOrganizationChart"/>
    <dgm:cxn modelId="{440CC599-08CA-4011-890C-8BBC56F80FA3}" type="presParOf" srcId="{D8DC44BC-6156-4669-806C-05FA577BC9E3}" destId="{94DD4004-9156-4C13-BBA4-3E51ED2371C2}" srcOrd="1" destOrd="0" presId="urn:microsoft.com/office/officeart/2008/layout/HalfCircleOrganizationChart"/>
    <dgm:cxn modelId="{BAB3C1B2-B614-48D2-AF21-1119B96F61C0}" type="presParOf" srcId="{D8DC44BC-6156-4669-806C-05FA577BC9E3}" destId="{B66CCC1C-1230-4685-A7E6-26B20D489442}" srcOrd="2" destOrd="0" presId="urn:microsoft.com/office/officeart/2008/layout/HalfCircleOrganizationChart"/>
    <dgm:cxn modelId="{FACA3D16-9BEC-424C-9DAA-BA7617B45695}" type="presParOf" srcId="{D01BB2C5-E605-40DC-9D1C-1A8DB7B69F77}" destId="{A6B9E5FB-5B6C-4C61-A7F1-2ED832A29F93}" srcOrd="2" destOrd="0" presId="urn:microsoft.com/office/officeart/2008/layout/HalfCircleOrganizationChart"/>
    <dgm:cxn modelId="{9C443A5F-9D36-4B74-B74F-7210F2CA0B20}" type="presParOf" srcId="{D01BB2C5-E605-40DC-9D1C-1A8DB7B69F77}" destId="{E9D0FFC0-705D-4A04-BC76-94DB28045544}" srcOrd="3" destOrd="0" presId="urn:microsoft.com/office/officeart/2008/layout/HalfCircleOrganizationChart"/>
    <dgm:cxn modelId="{0D0B0A2E-8E59-4164-BA92-13801020C95E}" type="presParOf" srcId="{E9D0FFC0-705D-4A04-BC76-94DB28045544}" destId="{B002C3A0-07BC-462F-A618-E7A4FA076B42}" srcOrd="0" destOrd="0" presId="urn:microsoft.com/office/officeart/2008/layout/HalfCircleOrganizationChart"/>
    <dgm:cxn modelId="{551BE6E3-DAE2-4E06-AB59-88478342E8C5}" type="presParOf" srcId="{B002C3A0-07BC-462F-A618-E7A4FA076B42}" destId="{B4F4BF2C-2BC5-4201-8FFF-EFCB2813999C}" srcOrd="0" destOrd="0" presId="urn:microsoft.com/office/officeart/2008/layout/HalfCircleOrganizationChart"/>
    <dgm:cxn modelId="{A26FDA69-87D6-4344-9CF7-36675FFCCCE1}" type="presParOf" srcId="{B002C3A0-07BC-462F-A618-E7A4FA076B42}" destId="{31B81F54-6100-4ADD-9CCF-BE577BB11B14}" srcOrd="1" destOrd="0" presId="urn:microsoft.com/office/officeart/2008/layout/HalfCircleOrganizationChart"/>
    <dgm:cxn modelId="{2726AA1D-CBD0-4B0B-9B91-29ACB0F8DA78}" type="presParOf" srcId="{B002C3A0-07BC-462F-A618-E7A4FA076B42}" destId="{D3F9F036-9764-49FD-89DC-BB32090D69BD}" srcOrd="2" destOrd="0" presId="urn:microsoft.com/office/officeart/2008/layout/HalfCircleOrganizationChart"/>
    <dgm:cxn modelId="{6812FA7A-4CDE-48B0-A016-49F2315EE988}" type="presParOf" srcId="{B002C3A0-07BC-462F-A618-E7A4FA076B42}" destId="{AE3EEDE8-4180-4F9D-A19B-CBDD3ADAAF70}" srcOrd="3" destOrd="0" presId="urn:microsoft.com/office/officeart/2008/layout/HalfCircleOrganizationChart"/>
    <dgm:cxn modelId="{69136A2D-E2F0-4512-AC6F-D58C10B503D4}" type="presParOf" srcId="{E9D0FFC0-705D-4A04-BC76-94DB28045544}" destId="{121A397B-D3D8-44E9-B7FE-518F7A8BC497}" srcOrd="1" destOrd="0" presId="urn:microsoft.com/office/officeart/2008/layout/HalfCircleOrganizationChart"/>
    <dgm:cxn modelId="{F0DB5CA8-6829-40D4-9F85-7C4AC28C2554}" type="presParOf" srcId="{E9D0FFC0-705D-4A04-BC76-94DB28045544}" destId="{F735D379-770D-45FD-9015-43C23D3EF651}" srcOrd="2" destOrd="0" presId="urn:microsoft.com/office/officeart/2008/layout/HalfCircleOrganizationChart"/>
    <dgm:cxn modelId="{9D994807-DE46-4F2D-8C3B-5BE79A33FA07}" type="presParOf" srcId="{F735D379-770D-45FD-9015-43C23D3EF651}" destId="{5724D781-E25C-489C-BCA9-63A8D49472E4}" srcOrd="0" destOrd="0" presId="urn:microsoft.com/office/officeart/2008/layout/HalfCircleOrganizationChart"/>
    <dgm:cxn modelId="{B00C835D-A903-4F0E-9B64-9068FC4CF337}" type="presParOf" srcId="{F735D379-770D-45FD-9015-43C23D3EF651}" destId="{E4B703EB-D14F-44E3-B0C6-7F59FBF27C45}" srcOrd="1" destOrd="0" presId="urn:microsoft.com/office/officeart/2008/layout/HalfCircleOrganizationChart"/>
    <dgm:cxn modelId="{694CBC29-7760-46B6-9C05-8D2D763EB677}" type="presParOf" srcId="{E4B703EB-D14F-44E3-B0C6-7F59FBF27C45}" destId="{020EBCA1-6312-4659-B79C-95C01A2C956B}" srcOrd="0" destOrd="0" presId="urn:microsoft.com/office/officeart/2008/layout/HalfCircleOrganizationChart"/>
    <dgm:cxn modelId="{6C8531C7-7ECE-4186-BD62-93925F77D2E0}" type="presParOf" srcId="{020EBCA1-6312-4659-B79C-95C01A2C956B}" destId="{20F02C1B-744B-480B-BB50-42A5203D0586}" srcOrd="0" destOrd="0" presId="urn:microsoft.com/office/officeart/2008/layout/HalfCircleOrganizationChart"/>
    <dgm:cxn modelId="{3C792954-1220-467D-8121-103DE01BE629}" type="presParOf" srcId="{020EBCA1-6312-4659-B79C-95C01A2C956B}" destId="{DE4E8DE6-D6C1-4DF7-9262-DF74370052A4}" srcOrd="1" destOrd="0" presId="urn:microsoft.com/office/officeart/2008/layout/HalfCircleOrganizationChart"/>
    <dgm:cxn modelId="{70CA86D1-56C5-4C21-826E-06B2DF1BC343}" type="presParOf" srcId="{020EBCA1-6312-4659-B79C-95C01A2C956B}" destId="{F2D097A6-8C6B-4313-90F8-EFF1C2EF53F7}" srcOrd="2" destOrd="0" presId="urn:microsoft.com/office/officeart/2008/layout/HalfCircleOrganizationChart"/>
    <dgm:cxn modelId="{8D55DBE1-57AA-4D61-999F-3450F12DBF9D}" type="presParOf" srcId="{020EBCA1-6312-4659-B79C-95C01A2C956B}" destId="{962A5F00-1AC0-4C7B-8DBC-6DFA04E0AF6F}" srcOrd="3" destOrd="0" presId="urn:microsoft.com/office/officeart/2008/layout/HalfCircleOrganizationChart"/>
    <dgm:cxn modelId="{EC272EDB-86B6-41B4-AC04-1E90F5D30D12}" type="presParOf" srcId="{E4B703EB-D14F-44E3-B0C6-7F59FBF27C45}" destId="{93752B80-8570-4C22-9E9E-A4BDF6960ED2}" srcOrd="1" destOrd="0" presId="urn:microsoft.com/office/officeart/2008/layout/HalfCircleOrganizationChart"/>
    <dgm:cxn modelId="{DCD915A0-EFF7-41DE-9C55-C8BA7AB2A597}" type="presParOf" srcId="{E4B703EB-D14F-44E3-B0C6-7F59FBF27C45}" destId="{911501D6-1CD4-4DB7-A0EB-DC2D1BB4C354}" srcOrd="2" destOrd="0" presId="urn:microsoft.com/office/officeart/2008/layout/HalfCircleOrganizationChart"/>
    <dgm:cxn modelId="{60E55FA6-01BF-4432-BDD0-EB09853F7C8A}" type="presParOf" srcId="{F735D379-770D-45FD-9015-43C23D3EF651}" destId="{00E3AC2D-5AB8-479F-A03D-773DC25A0984}" srcOrd="2" destOrd="0" presId="urn:microsoft.com/office/officeart/2008/layout/HalfCircleOrganizationChart"/>
    <dgm:cxn modelId="{99B4ACF1-10AB-416C-B95D-C92C010D145A}" type="presParOf" srcId="{F735D379-770D-45FD-9015-43C23D3EF651}" destId="{94A157DE-D7B7-41FD-838C-C79C133600BD}" srcOrd="3" destOrd="0" presId="urn:microsoft.com/office/officeart/2008/layout/HalfCircleOrganizationChart"/>
    <dgm:cxn modelId="{9D98BE43-A2E4-4F48-B6C5-FB59DC655731}" type="presParOf" srcId="{94A157DE-D7B7-41FD-838C-C79C133600BD}" destId="{29046DF9-EF34-49B0-B50B-FD9B8ECFC433}" srcOrd="0" destOrd="0" presId="urn:microsoft.com/office/officeart/2008/layout/HalfCircleOrganizationChart"/>
    <dgm:cxn modelId="{450E22DE-686C-45AD-96D0-A79DA425C3BC}" type="presParOf" srcId="{29046DF9-EF34-49B0-B50B-FD9B8ECFC433}" destId="{4F494F82-1F2A-41F5-A3EC-3B5EFFF18A4C}" srcOrd="0" destOrd="0" presId="urn:microsoft.com/office/officeart/2008/layout/HalfCircleOrganizationChart"/>
    <dgm:cxn modelId="{1091867E-3C77-4097-AB82-CE82D2632750}" type="presParOf" srcId="{29046DF9-EF34-49B0-B50B-FD9B8ECFC433}" destId="{660EDB9C-23D6-4918-84AD-928217C4EB36}" srcOrd="1" destOrd="0" presId="urn:microsoft.com/office/officeart/2008/layout/HalfCircleOrganizationChart"/>
    <dgm:cxn modelId="{9A222C2F-598A-44EC-86C6-82F65102C1D8}" type="presParOf" srcId="{29046DF9-EF34-49B0-B50B-FD9B8ECFC433}" destId="{7BE1B18F-5C8A-428D-8D39-C364A2C7384D}" srcOrd="2" destOrd="0" presId="urn:microsoft.com/office/officeart/2008/layout/HalfCircleOrganizationChart"/>
    <dgm:cxn modelId="{A8E64830-61EA-4C69-9968-9D0EDC3A5B30}" type="presParOf" srcId="{29046DF9-EF34-49B0-B50B-FD9B8ECFC433}" destId="{A1E4D6C5-4EF6-4E5E-A00B-E82BD866F6E4}" srcOrd="3" destOrd="0" presId="urn:microsoft.com/office/officeart/2008/layout/HalfCircleOrganizationChart"/>
    <dgm:cxn modelId="{33BF9CD6-2D8C-42DE-BD2A-638B5CDCF660}" type="presParOf" srcId="{94A157DE-D7B7-41FD-838C-C79C133600BD}" destId="{65BF2335-8A8F-4B13-946B-C0760CAAAA3A}" srcOrd="1" destOrd="0" presId="urn:microsoft.com/office/officeart/2008/layout/HalfCircleOrganizationChart"/>
    <dgm:cxn modelId="{FC4A8EC0-AFA6-4EDF-9C50-A750D6A69797}" type="presParOf" srcId="{94A157DE-D7B7-41FD-838C-C79C133600BD}" destId="{6200B2B7-ADFC-4821-839E-35AEB0CB0F6A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4D9ED83-E1B7-4943-8589-13BAE761BD83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DD22FE04-8E29-42D2-A3CD-CDCA89EE9830}">
      <dgm:prSet phldrT="[Text]"/>
      <dgm:spPr/>
      <dgm:t>
        <a:bodyPr/>
        <a:lstStyle/>
        <a:p>
          <a:r>
            <a:rPr lang="de-DE" noProof="0" dirty="0"/>
            <a:t>Gasaustausch mit der Umgebung (Wasser vs. Luft)</a:t>
          </a:r>
        </a:p>
      </dgm:t>
    </dgm:pt>
    <dgm:pt modelId="{F2DEB430-7B58-4F4F-8BA7-AFDEDB3D8190}" type="parTrans" cxnId="{BF53285E-03D3-4772-B2F2-47059A12F3D6}">
      <dgm:prSet/>
      <dgm:spPr/>
      <dgm:t>
        <a:bodyPr/>
        <a:lstStyle/>
        <a:p>
          <a:endParaRPr lang="de-DE" noProof="0" dirty="0"/>
        </a:p>
      </dgm:t>
    </dgm:pt>
    <dgm:pt modelId="{EA138A95-4D1F-4A9E-9D53-3750E3AAF3C2}" type="sibTrans" cxnId="{BF53285E-03D3-4772-B2F2-47059A12F3D6}">
      <dgm:prSet/>
      <dgm:spPr/>
      <dgm:t>
        <a:bodyPr/>
        <a:lstStyle/>
        <a:p>
          <a:endParaRPr lang="de-DE" noProof="0" dirty="0"/>
        </a:p>
      </dgm:t>
    </dgm:pt>
    <dgm:pt modelId="{C4BC03CB-39AA-4C6D-AA16-8C722D3B03B3}">
      <dgm:prSet phldrT="[Text]"/>
      <dgm:spPr/>
      <dgm:t>
        <a:bodyPr/>
        <a:lstStyle/>
        <a:p>
          <a:r>
            <a:rPr lang="de-DE" noProof="0" dirty="0"/>
            <a:t>Optimierungsproblem: Laplace Gesetz vs. </a:t>
          </a:r>
          <a:r>
            <a:rPr lang="de-DE" noProof="0" dirty="0" err="1"/>
            <a:t>Fick’sches</a:t>
          </a:r>
          <a:r>
            <a:rPr lang="de-DE" noProof="0" dirty="0"/>
            <a:t> Gesetz und Oberfläche vs. Verdunstung.</a:t>
          </a:r>
        </a:p>
      </dgm:t>
    </dgm:pt>
    <dgm:pt modelId="{277AEF6F-1CD3-4807-B0AC-7612517B4416}" type="parTrans" cxnId="{A3950CBC-3B0E-42D1-AC89-C9B5F325F1EE}">
      <dgm:prSet/>
      <dgm:spPr/>
      <dgm:t>
        <a:bodyPr/>
        <a:lstStyle/>
        <a:p>
          <a:endParaRPr lang="de-DE" noProof="0" dirty="0"/>
        </a:p>
      </dgm:t>
    </dgm:pt>
    <dgm:pt modelId="{B433D5E8-13B7-4D94-B603-174FCBF7BAEA}" type="sibTrans" cxnId="{A3950CBC-3B0E-42D1-AC89-C9B5F325F1EE}">
      <dgm:prSet/>
      <dgm:spPr/>
      <dgm:t>
        <a:bodyPr/>
        <a:lstStyle/>
        <a:p>
          <a:endParaRPr lang="de-DE" noProof="0" dirty="0"/>
        </a:p>
      </dgm:t>
    </dgm:pt>
    <dgm:pt modelId="{20CE9004-0EA9-4F93-85F2-50145A94B6A4}">
      <dgm:prSet phldrT="[Text]"/>
      <dgm:spPr/>
      <dgm:t>
        <a:bodyPr/>
        <a:lstStyle/>
        <a:p>
          <a:r>
            <a:rPr lang="de-DE" noProof="0" dirty="0"/>
            <a:t>Stabilitätsproblem von Alveolen: Surfactant, Unterdruck</a:t>
          </a:r>
        </a:p>
      </dgm:t>
    </dgm:pt>
    <dgm:pt modelId="{140B583E-D5D6-416B-87BA-C092D7ACDA1A}" type="parTrans" cxnId="{42EEA402-FB40-4160-B149-754B501CA66C}">
      <dgm:prSet/>
      <dgm:spPr/>
      <dgm:t>
        <a:bodyPr/>
        <a:lstStyle/>
        <a:p>
          <a:endParaRPr lang="de-DE" noProof="0" dirty="0"/>
        </a:p>
      </dgm:t>
    </dgm:pt>
    <dgm:pt modelId="{7B9C0DE6-434C-43DC-AF53-32291C3BEF64}" type="sibTrans" cxnId="{42EEA402-FB40-4160-B149-754B501CA66C}">
      <dgm:prSet/>
      <dgm:spPr/>
      <dgm:t>
        <a:bodyPr/>
        <a:lstStyle/>
        <a:p>
          <a:endParaRPr lang="de-DE" noProof="0" dirty="0"/>
        </a:p>
      </dgm:t>
    </dgm:pt>
    <dgm:pt modelId="{4B9CDACE-9C71-4013-801D-DC22A09335E2}">
      <dgm:prSet phldrT="[Text]"/>
      <dgm:spPr/>
      <dgm:t>
        <a:bodyPr/>
        <a:lstStyle/>
        <a:p>
          <a:r>
            <a:rPr lang="de-DE" noProof="0" dirty="0"/>
            <a:t>Vogellunge als Höhepunkt (Dünne Wände, Gegenstromprinzip, </a:t>
          </a:r>
          <a:r>
            <a:rPr lang="de-DE" noProof="0" dirty="0" err="1"/>
            <a:t>Unistrom</a:t>
          </a:r>
          <a:r>
            <a:rPr lang="de-DE" noProof="0" dirty="0"/>
            <a:t>, 10-mal größere Austauschfläche pro Volumen)</a:t>
          </a:r>
        </a:p>
      </dgm:t>
    </dgm:pt>
    <dgm:pt modelId="{834008C4-98A4-4F3B-9357-7D1A3BF41303}" type="parTrans" cxnId="{6B3E06A3-6B57-4968-B683-A243578E0FB9}">
      <dgm:prSet/>
      <dgm:spPr/>
      <dgm:t>
        <a:bodyPr/>
        <a:lstStyle/>
        <a:p>
          <a:endParaRPr lang="de-DE" noProof="0" dirty="0"/>
        </a:p>
      </dgm:t>
    </dgm:pt>
    <dgm:pt modelId="{4E027FFA-9E11-423A-B64F-BAC40898F098}" type="sibTrans" cxnId="{6B3E06A3-6B57-4968-B683-A243578E0FB9}">
      <dgm:prSet/>
      <dgm:spPr/>
      <dgm:t>
        <a:bodyPr/>
        <a:lstStyle/>
        <a:p>
          <a:endParaRPr lang="de-DE" noProof="0" dirty="0"/>
        </a:p>
      </dgm:t>
    </dgm:pt>
    <dgm:pt modelId="{AA9C3C7A-C6A8-4042-8916-9B52346BA42B}">
      <dgm:prSet phldrT="[Text]"/>
      <dgm:spPr/>
      <dgm:t>
        <a:bodyPr/>
        <a:lstStyle/>
        <a:p>
          <a:r>
            <a:rPr lang="de-DE" noProof="0" dirty="0"/>
            <a:t>Menschen: Nasen- und Mundatmung</a:t>
          </a:r>
        </a:p>
      </dgm:t>
    </dgm:pt>
    <dgm:pt modelId="{C96127FC-1924-4298-9E4A-66B88C49DB41}" type="parTrans" cxnId="{BE582983-A598-43AD-AD10-6CFD4633733E}">
      <dgm:prSet/>
      <dgm:spPr/>
      <dgm:t>
        <a:bodyPr/>
        <a:lstStyle/>
        <a:p>
          <a:endParaRPr lang="en-GB"/>
        </a:p>
      </dgm:t>
    </dgm:pt>
    <dgm:pt modelId="{AA63B786-EB15-4305-8C2A-F89653657E0A}" type="sibTrans" cxnId="{BE582983-A598-43AD-AD10-6CFD4633733E}">
      <dgm:prSet/>
      <dgm:spPr/>
      <dgm:t>
        <a:bodyPr/>
        <a:lstStyle/>
        <a:p>
          <a:endParaRPr lang="en-GB"/>
        </a:p>
      </dgm:t>
    </dgm:pt>
    <dgm:pt modelId="{A676786C-29B4-44C4-99AA-82885F928D4A}" type="pres">
      <dgm:prSet presAssocID="{34D9ED83-E1B7-4943-8589-13BAE761BD83}" presName="Name0" presStyleCnt="0">
        <dgm:presLayoutVars>
          <dgm:chMax val="7"/>
          <dgm:chPref val="7"/>
          <dgm:dir/>
        </dgm:presLayoutVars>
      </dgm:prSet>
      <dgm:spPr/>
    </dgm:pt>
    <dgm:pt modelId="{300C104C-56BC-4622-A136-8289C74819BD}" type="pres">
      <dgm:prSet presAssocID="{34D9ED83-E1B7-4943-8589-13BAE761BD83}" presName="Name1" presStyleCnt="0"/>
      <dgm:spPr/>
    </dgm:pt>
    <dgm:pt modelId="{24D8690E-B6DE-43F6-A1F8-D06CF2663640}" type="pres">
      <dgm:prSet presAssocID="{34D9ED83-E1B7-4943-8589-13BAE761BD83}" presName="cycle" presStyleCnt="0"/>
      <dgm:spPr/>
    </dgm:pt>
    <dgm:pt modelId="{71ADA0E0-934D-45FA-91B4-7DCA3BA6ACE0}" type="pres">
      <dgm:prSet presAssocID="{34D9ED83-E1B7-4943-8589-13BAE761BD83}" presName="srcNode" presStyleLbl="node1" presStyleIdx="0" presStyleCnt="5"/>
      <dgm:spPr/>
    </dgm:pt>
    <dgm:pt modelId="{BE18204D-F515-4C44-95E9-0E65785FB00F}" type="pres">
      <dgm:prSet presAssocID="{34D9ED83-E1B7-4943-8589-13BAE761BD83}" presName="conn" presStyleLbl="parChTrans1D2" presStyleIdx="0" presStyleCnt="1"/>
      <dgm:spPr/>
    </dgm:pt>
    <dgm:pt modelId="{E63DABE7-9962-41C6-BA61-2BA7762726CA}" type="pres">
      <dgm:prSet presAssocID="{34D9ED83-E1B7-4943-8589-13BAE761BD83}" presName="extraNode" presStyleLbl="node1" presStyleIdx="0" presStyleCnt="5"/>
      <dgm:spPr/>
    </dgm:pt>
    <dgm:pt modelId="{38644FCB-323F-4B18-8A27-6DC9D38F10A5}" type="pres">
      <dgm:prSet presAssocID="{34D9ED83-E1B7-4943-8589-13BAE761BD83}" presName="dstNode" presStyleLbl="node1" presStyleIdx="0" presStyleCnt="5"/>
      <dgm:spPr/>
    </dgm:pt>
    <dgm:pt modelId="{1B249531-A574-4E3F-AABB-0BC0D9AE5F77}" type="pres">
      <dgm:prSet presAssocID="{DD22FE04-8E29-42D2-A3CD-CDCA89EE9830}" presName="text_1" presStyleLbl="node1" presStyleIdx="0" presStyleCnt="5">
        <dgm:presLayoutVars>
          <dgm:bulletEnabled val="1"/>
        </dgm:presLayoutVars>
      </dgm:prSet>
      <dgm:spPr/>
    </dgm:pt>
    <dgm:pt modelId="{84B2C597-C2DA-4DDA-B290-1FE83714631B}" type="pres">
      <dgm:prSet presAssocID="{DD22FE04-8E29-42D2-A3CD-CDCA89EE9830}" presName="accent_1" presStyleCnt="0"/>
      <dgm:spPr/>
    </dgm:pt>
    <dgm:pt modelId="{08D83F4F-1159-4D4E-9A73-1E75C6777144}" type="pres">
      <dgm:prSet presAssocID="{DD22FE04-8E29-42D2-A3CD-CDCA89EE9830}" presName="accentRepeatNode" presStyleLbl="solidFgAcc1" presStyleIdx="0" presStyleCnt="5"/>
      <dgm:spPr/>
    </dgm:pt>
    <dgm:pt modelId="{1C541381-2ABF-4AB1-B3E5-34233C076C41}" type="pres">
      <dgm:prSet presAssocID="{C4BC03CB-39AA-4C6D-AA16-8C722D3B03B3}" presName="text_2" presStyleLbl="node1" presStyleIdx="1" presStyleCnt="5">
        <dgm:presLayoutVars>
          <dgm:bulletEnabled val="1"/>
        </dgm:presLayoutVars>
      </dgm:prSet>
      <dgm:spPr/>
    </dgm:pt>
    <dgm:pt modelId="{35AFA5E9-E88A-44D8-A827-BA3E33215CAF}" type="pres">
      <dgm:prSet presAssocID="{C4BC03CB-39AA-4C6D-AA16-8C722D3B03B3}" presName="accent_2" presStyleCnt="0"/>
      <dgm:spPr/>
    </dgm:pt>
    <dgm:pt modelId="{47E96C9C-654A-4D37-84F0-B4B9996A141B}" type="pres">
      <dgm:prSet presAssocID="{C4BC03CB-39AA-4C6D-AA16-8C722D3B03B3}" presName="accentRepeatNode" presStyleLbl="solidFgAcc1" presStyleIdx="1" presStyleCnt="5"/>
      <dgm:spPr/>
    </dgm:pt>
    <dgm:pt modelId="{70CEBDB0-6C2F-4F2F-BD90-E9E52D5B87C6}" type="pres">
      <dgm:prSet presAssocID="{20CE9004-0EA9-4F93-85F2-50145A94B6A4}" presName="text_3" presStyleLbl="node1" presStyleIdx="2" presStyleCnt="5">
        <dgm:presLayoutVars>
          <dgm:bulletEnabled val="1"/>
        </dgm:presLayoutVars>
      </dgm:prSet>
      <dgm:spPr/>
    </dgm:pt>
    <dgm:pt modelId="{763910B9-E4B2-4B1D-AC4D-32B8871B36EE}" type="pres">
      <dgm:prSet presAssocID="{20CE9004-0EA9-4F93-85F2-50145A94B6A4}" presName="accent_3" presStyleCnt="0"/>
      <dgm:spPr/>
    </dgm:pt>
    <dgm:pt modelId="{EAC0B7CD-0E97-4C12-A6AA-432646E113FD}" type="pres">
      <dgm:prSet presAssocID="{20CE9004-0EA9-4F93-85F2-50145A94B6A4}" presName="accentRepeatNode" presStyleLbl="solidFgAcc1" presStyleIdx="2" presStyleCnt="5"/>
      <dgm:spPr/>
    </dgm:pt>
    <dgm:pt modelId="{E61CA2E2-6BAF-4396-B8B8-D5F3C25D9354}" type="pres">
      <dgm:prSet presAssocID="{4B9CDACE-9C71-4013-801D-DC22A09335E2}" presName="text_4" presStyleLbl="node1" presStyleIdx="3" presStyleCnt="5">
        <dgm:presLayoutVars>
          <dgm:bulletEnabled val="1"/>
        </dgm:presLayoutVars>
      </dgm:prSet>
      <dgm:spPr/>
    </dgm:pt>
    <dgm:pt modelId="{1475A489-863B-48A2-90B3-D518E8EDEFBE}" type="pres">
      <dgm:prSet presAssocID="{4B9CDACE-9C71-4013-801D-DC22A09335E2}" presName="accent_4" presStyleCnt="0"/>
      <dgm:spPr/>
    </dgm:pt>
    <dgm:pt modelId="{992CE1F6-72F7-45B8-86E2-04842F42D05C}" type="pres">
      <dgm:prSet presAssocID="{4B9CDACE-9C71-4013-801D-DC22A09335E2}" presName="accentRepeatNode" presStyleLbl="solidFgAcc1" presStyleIdx="3" presStyleCnt="5"/>
      <dgm:spPr/>
    </dgm:pt>
    <dgm:pt modelId="{F74EAE6F-DB8C-46BB-9474-26F0E4D79CBF}" type="pres">
      <dgm:prSet presAssocID="{AA9C3C7A-C6A8-4042-8916-9B52346BA42B}" presName="text_5" presStyleLbl="node1" presStyleIdx="4" presStyleCnt="5">
        <dgm:presLayoutVars>
          <dgm:bulletEnabled val="1"/>
        </dgm:presLayoutVars>
      </dgm:prSet>
      <dgm:spPr/>
    </dgm:pt>
    <dgm:pt modelId="{67A4F579-81BB-4CC4-9447-14A52E7CBD82}" type="pres">
      <dgm:prSet presAssocID="{AA9C3C7A-C6A8-4042-8916-9B52346BA42B}" presName="accent_5" presStyleCnt="0"/>
      <dgm:spPr/>
    </dgm:pt>
    <dgm:pt modelId="{879CA44C-F0DC-4263-8960-F5CCB85CB2AA}" type="pres">
      <dgm:prSet presAssocID="{AA9C3C7A-C6A8-4042-8916-9B52346BA42B}" presName="accentRepeatNode" presStyleLbl="solidFgAcc1" presStyleIdx="4" presStyleCnt="5"/>
      <dgm:spPr/>
    </dgm:pt>
  </dgm:ptLst>
  <dgm:cxnLst>
    <dgm:cxn modelId="{42EEA402-FB40-4160-B149-754B501CA66C}" srcId="{34D9ED83-E1B7-4943-8589-13BAE761BD83}" destId="{20CE9004-0EA9-4F93-85F2-50145A94B6A4}" srcOrd="2" destOrd="0" parTransId="{140B583E-D5D6-416B-87BA-C092D7ACDA1A}" sibTransId="{7B9C0DE6-434C-43DC-AF53-32291C3BEF64}"/>
    <dgm:cxn modelId="{13E3BA09-C5A7-4D56-974B-9006BB730A86}" type="presOf" srcId="{DD22FE04-8E29-42D2-A3CD-CDCA89EE9830}" destId="{1B249531-A574-4E3F-AABB-0BC0D9AE5F77}" srcOrd="0" destOrd="0" presId="urn:microsoft.com/office/officeart/2008/layout/VerticalCurvedList"/>
    <dgm:cxn modelId="{6DBA361F-51C4-4AC2-8A4A-CF8618380ECD}" type="presOf" srcId="{20CE9004-0EA9-4F93-85F2-50145A94B6A4}" destId="{70CEBDB0-6C2F-4F2F-BD90-E9E52D5B87C6}" srcOrd="0" destOrd="0" presId="urn:microsoft.com/office/officeart/2008/layout/VerticalCurvedList"/>
    <dgm:cxn modelId="{BCCEB733-25A3-499B-9FE6-6E92F8847D9D}" type="presOf" srcId="{EA138A95-4D1F-4A9E-9D53-3750E3AAF3C2}" destId="{BE18204D-F515-4C44-95E9-0E65785FB00F}" srcOrd="0" destOrd="0" presId="urn:microsoft.com/office/officeart/2008/layout/VerticalCurvedList"/>
    <dgm:cxn modelId="{BF53285E-03D3-4772-B2F2-47059A12F3D6}" srcId="{34D9ED83-E1B7-4943-8589-13BAE761BD83}" destId="{DD22FE04-8E29-42D2-A3CD-CDCA89EE9830}" srcOrd="0" destOrd="0" parTransId="{F2DEB430-7B58-4F4F-8BA7-AFDEDB3D8190}" sibTransId="{EA138A95-4D1F-4A9E-9D53-3750E3AAF3C2}"/>
    <dgm:cxn modelId="{BE582983-A598-43AD-AD10-6CFD4633733E}" srcId="{34D9ED83-E1B7-4943-8589-13BAE761BD83}" destId="{AA9C3C7A-C6A8-4042-8916-9B52346BA42B}" srcOrd="4" destOrd="0" parTransId="{C96127FC-1924-4298-9E4A-66B88C49DB41}" sibTransId="{AA63B786-EB15-4305-8C2A-F89653657E0A}"/>
    <dgm:cxn modelId="{A1F26B92-2AD3-48DA-8304-3AD606DAA76F}" type="presOf" srcId="{C4BC03CB-39AA-4C6D-AA16-8C722D3B03B3}" destId="{1C541381-2ABF-4AB1-B3E5-34233C076C41}" srcOrd="0" destOrd="0" presId="urn:microsoft.com/office/officeart/2008/layout/VerticalCurvedList"/>
    <dgm:cxn modelId="{6B3E06A3-6B57-4968-B683-A243578E0FB9}" srcId="{34D9ED83-E1B7-4943-8589-13BAE761BD83}" destId="{4B9CDACE-9C71-4013-801D-DC22A09335E2}" srcOrd="3" destOrd="0" parTransId="{834008C4-98A4-4F3B-9357-7D1A3BF41303}" sibTransId="{4E027FFA-9E11-423A-B64F-BAC40898F098}"/>
    <dgm:cxn modelId="{8A20F5AC-6708-4AA4-A8C2-4FDB34D31FB4}" type="presOf" srcId="{4B9CDACE-9C71-4013-801D-DC22A09335E2}" destId="{E61CA2E2-6BAF-4396-B8B8-D5F3C25D9354}" srcOrd="0" destOrd="0" presId="urn:microsoft.com/office/officeart/2008/layout/VerticalCurvedList"/>
    <dgm:cxn modelId="{AB8050B3-EC0C-485B-BD71-2A338B6309E8}" type="presOf" srcId="{34D9ED83-E1B7-4943-8589-13BAE761BD83}" destId="{A676786C-29B4-44C4-99AA-82885F928D4A}" srcOrd="0" destOrd="0" presId="urn:microsoft.com/office/officeart/2008/layout/VerticalCurvedList"/>
    <dgm:cxn modelId="{A3950CBC-3B0E-42D1-AC89-C9B5F325F1EE}" srcId="{34D9ED83-E1B7-4943-8589-13BAE761BD83}" destId="{C4BC03CB-39AA-4C6D-AA16-8C722D3B03B3}" srcOrd="1" destOrd="0" parTransId="{277AEF6F-1CD3-4807-B0AC-7612517B4416}" sibTransId="{B433D5E8-13B7-4D94-B603-174FCBF7BAEA}"/>
    <dgm:cxn modelId="{8AE26DC4-DB90-4AB9-8545-A3C27CBB9949}" type="presOf" srcId="{AA9C3C7A-C6A8-4042-8916-9B52346BA42B}" destId="{F74EAE6F-DB8C-46BB-9474-26F0E4D79CBF}" srcOrd="0" destOrd="0" presId="urn:microsoft.com/office/officeart/2008/layout/VerticalCurvedList"/>
    <dgm:cxn modelId="{05C48F40-51E0-49BD-9E42-F3123223E008}" type="presParOf" srcId="{A676786C-29B4-44C4-99AA-82885F928D4A}" destId="{300C104C-56BC-4622-A136-8289C74819BD}" srcOrd="0" destOrd="0" presId="urn:microsoft.com/office/officeart/2008/layout/VerticalCurvedList"/>
    <dgm:cxn modelId="{F0D92BCD-5411-43C0-8E47-416B874F1AB8}" type="presParOf" srcId="{300C104C-56BC-4622-A136-8289C74819BD}" destId="{24D8690E-B6DE-43F6-A1F8-D06CF2663640}" srcOrd="0" destOrd="0" presId="urn:microsoft.com/office/officeart/2008/layout/VerticalCurvedList"/>
    <dgm:cxn modelId="{370422C4-9820-439C-981F-F8B91E2C02D4}" type="presParOf" srcId="{24D8690E-B6DE-43F6-A1F8-D06CF2663640}" destId="{71ADA0E0-934D-45FA-91B4-7DCA3BA6ACE0}" srcOrd="0" destOrd="0" presId="urn:microsoft.com/office/officeart/2008/layout/VerticalCurvedList"/>
    <dgm:cxn modelId="{5CC523F2-1DBB-495C-B477-5D7EB15E494E}" type="presParOf" srcId="{24D8690E-B6DE-43F6-A1F8-D06CF2663640}" destId="{BE18204D-F515-4C44-95E9-0E65785FB00F}" srcOrd="1" destOrd="0" presId="urn:microsoft.com/office/officeart/2008/layout/VerticalCurvedList"/>
    <dgm:cxn modelId="{AA6E0E31-DBF1-4DF3-B8F1-113CDC65F911}" type="presParOf" srcId="{24D8690E-B6DE-43F6-A1F8-D06CF2663640}" destId="{E63DABE7-9962-41C6-BA61-2BA7762726CA}" srcOrd="2" destOrd="0" presId="urn:microsoft.com/office/officeart/2008/layout/VerticalCurvedList"/>
    <dgm:cxn modelId="{57A0E198-8F69-49BF-8598-FC30D25923A7}" type="presParOf" srcId="{24D8690E-B6DE-43F6-A1F8-D06CF2663640}" destId="{38644FCB-323F-4B18-8A27-6DC9D38F10A5}" srcOrd="3" destOrd="0" presId="urn:microsoft.com/office/officeart/2008/layout/VerticalCurvedList"/>
    <dgm:cxn modelId="{4B3073FD-4C76-4199-958E-3880B6B28B71}" type="presParOf" srcId="{300C104C-56BC-4622-A136-8289C74819BD}" destId="{1B249531-A574-4E3F-AABB-0BC0D9AE5F77}" srcOrd="1" destOrd="0" presId="urn:microsoft.com/office/officeart/2008/layout/VerticalCurvedList"/>
    <dgm:cxn modelId="{6696B4F6-531B-4980-A18F-D1D9655AE072}" type="presParOf" srcId="{300C104C-56BC-4622-A136-8289C74819BD}" destId="{84B2C597-C2DA-4DDA-B290-1FE83714631B}" srcOrd="2" destOrd="0" presId="urn:microsoft.com/office/officeart/2008/layout/VerticalCurvedList"/>
    <dgm:cxn modelId="{25F2C4B8-38A7-42D9-8D0A-350E3FB84F47}" type="presParOf" srcId="{84B2C597-C2DA-4DDA-B290-1FE83714631B}" destId="{08D83F4F-1159-4D4E-9A73-1E75C6777144}" srcOrd="0" destOrd="0" presId="urn:microsoft.com/office/officeart/2008/layout/VerticalCurvedList"/>
    <dgm:cxn modelId="{6940FAA2-6248-44C2-829A-E5F31C39DB98}" type="presParOf" srcId="{300C104C-56BC-4622-A136-8289C74819BD}" destId="{1C541381-2ABF-4AB1-B3E5-34233C076C41}" srcOrd="3" destOrd="0" presId="urn:microsoft.com/office/officeart/2008/layout/VerticalCurvedList"/>
    <dgm:cxn modelId="{D57C4004-40DC-4F89-ADD2-EC1100005E12}" type="presParOf" srcId="{300C104C-56BC-4622-A136-8289C74819BD}" destId="{35AFA5E9-E88A-44D8-A827-BA3E33215CAF}" srcOrd="4" destOrd="0" presId="urn:microsoft.com/office/officeart/2008/layout/VerticalCurvedList"/>
    <dgm:cxn modelId="{6B76682C-60E9-4F92-AC75-518C32C29C70}" type="presParOf" srcId="{35AFA5E9-E88A-44D8-A827-BA3E33215CAF}" destId="{47E96C9C-654A-4D37-84F0-B4B9996A141B}" srcOrd="0" destOrd="0" presId="urn:microsoft.com/office/officeart/2008/layout/VerticalCurvedList"/>
    <dgm:cxn modelId="{65912556-DBA2-40B0-B13E-519A28EC9906}" type="presParOf" srcId="{300C104C-56BC-4622-A136-8289C74819BD}" destId="{70CEBDB0-6C2F-4F2F-BD90-E9E52D5B87C6}" srcOrd="5" destOrd="0" presId="urn:microsoft.com/office/officeart/2008/layout/VerticalCurvedList"/>
    <dgm:cxn modelId="{DC5D3908-EC1A-4A66-AAD5-0AFF544F0111}" type="presParOf" srcId="{300C104C-56BC-4622-A136-8289C74819BD}" destId="{763910B9-E4B2-4B1D-AC4D-32B8871B36EE}" srcOrd="6" destOrd="0" presId="urn:microsoft.com/office/officeart/2008/layout/VerticalCurvedList"/>
    <dgm:cxn modelId="{2DAA0B09-7F7D-44C8-8EB3-F9D765684219}" type="presParOf" srcId="{763910B9-E4B2-4B1D-AC4D-32B8871B36EE}" destId="{EAC0B7CD-0E97-4C12-A6AA-432646E113FD}" srcOrd="0" destOrd="0" presId="urn:microsoft.com/office/officeart/2008/layout/VerticalCurvedList"/>
    <dgm:cxn modelId="{1FAF346F-A136-4CF0-9FF7-78BF7D13BB2B}" type="presParOf" srcId="{300C104C-56BC-4622-A136-8289C74819BD}" destId="{E61CA2E2-6BAF-4396-B8B8-D5F3C25D9354}" srcOrd="7" destOrd="0" presId="urn:microsoft.com/office/officeart/2008/layout/VerticalCurvedList"/>
    <dgm:cxn modelId="{1DD4A9B5-47A4-4418-9D17-6DA5C9001744}" type="presParOf" srcId="{300C104C-56BC-4622-A136-8289C74819BD}" destId="{1475A489-863B-48A2-90B3-D518E8EDEFBE}" srcOrd="8" destOrd="0" presId="urn:microsoft.com/office/officeart/2008/layout/VerticalCurvedList"/>
    <dgm:cxn modelId="{1F054A3E-FD1E-48DD-8ADF-F7D5E5B917A4}" type="presParOf" srcId="{1475A489-863B-48A2-90B3-D518E8EDEFBE}" destId="{992CE1F6-72F7-45B8-86E2-04842F42D05C}" srcOrd="0" destOrd="0" presId="urn:microsoft.com/office/officeart/2008/layout/VerticalCurvedList"/>
    <dgm:cxn modelId="{B0AA2645-710E-48B8-A62B-766B6C57EFD1}" type="presParOf" srcId="{300C104C-56BC-4622-A136-8289C74819BD}" destId="{F74EAE6F-DB8C-46BB-9474-26F0E4D79CBF}" srcOrd="9" destOrd="0" presId="urn:microsoft.com/office/officeart/2008/layout/VerticalCurvedList"/>
    <dgm:cxn modelId="{F89A9D93-9148-46D6-81C3-DA06EC2644D0}" type="presParOf" srcId="{300C104C-56BC-4622-A136-8289C74819BD}" destId="{67A4F579-81BB-4CC4-9447-14A52E7CBD82}" srcOrd="10" destOrd="0" presId="urn:microsoft.com/office/officeart/2008/layout/VerticalCurvedList"/>
    <dgm:cxn modelId="{CAEBB087-33C9-4CEF-B3A0-099D2284F071}" type="presParOf" srcId="{67A4F579-81BB-4CC4-9447-14A52E7CBD82}" destId="{879CA44C-F0DC-4263-8960-F5CCB85CB2A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4D9ED83-E1B7-4943-8589-13BAE761BD83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DD22FE04-8E29-42D2-A3CD-CDCA89EE9830}">
      <dgm:prSet phldrT="[Text]"/>
      <dgm:spPr/>
      <dgm:t>
        <a:bodyPr/>
        <a:lstStyle/>
        <a:p>
          <a:r>
            <a:rPr lang="de-DE" noProof="0" dirty="0"/>
            <a:t>Blutbestandteile</a:t>
          </a:r>
        </a:p>
      </dgm:t>
    </dgm:pt>
    <dgm:pt modelId="{F2DEB430-7B58-4F4F-8BA7-AFDEDB3D8190}" type="parTrans" cxnId="{BF53285E-03D3-4772-B2F2-47059A12F3D6}">
      <dgm:prSet/>
      <dgm:spPr/>
      <dgm:t>
        <a:bodyPr/>
        <a:lstStyle/>
        <a:p>
          <a:endParaRPr lang="de-DE" noProof="0" dirty="0"/>
        </a:p>
      </dgm:t>
    </dgm:pt>
    <dgm:pt modelId="{EA138A95-4D1F-4A9E-9D53-3750E3AAF3C2}" type="sibTrans" cxnId="{BF53285E-03D3-4772-B2F2-47059A12F3D6}">
      <dgm:prSet/>
      <dgm:spPr/>
      <dgm:t>
        <a:bodyPr/>
        <a:lstStyle/>
        <a:p>
          <a:endParaRPr lang="de-DE" noProof="0" dirty="0"/>
        </a:p>
      </dgm:t>
    </dgm:pt>
    <dgm:pt modelId="{C4BC03CB-39AA-4C6D-AA16-8C722D3B03B3}">
      <dgm:prSet phldrT="[Text]"/>
      <dgm:spPr/>
      <dgm:t>
        <a:bodyPr/>
        <a:lstStyle/>
        <a:p>
          <a:r>
            <a:rPr lang="de-DE" noProof="0" dirty="0"/>
            <a:t>Blut als Strömungsmedium</a:t>
          </a:r>
        </a:p>
      </dgm:t>
    </dgm:pt>
    <dgm:pt modelId="{277AEF6F-1CD3-4807-B0AC-7612517B4416}" type="parTrans" cxnId="{A3950CBC-3B0E-42D1-AC89-C9B5F325F1EE}">
      <dgm:prSet/>
      <dgm:spPr/>
      <dgm:t>
        <a:bodyPr/>
        <a:lstStyle/>
        <a:p>
          <a:endParaRPr lang="de-DE" noProof="0" dirty="0"/>
        </a:p>
      </dgm:t>
    </dgm:pt>
    <dgm:pt modelId="{B433D5E8-13B7-4D94-B603-174FCBF7BAEA}" type="sibTrans" cxnId="{A3950CBC-3B0E-42D1-AC89-C9B5F325F1EE}">
      <dgm:prSet/>
      <dgm:spPr/>
      <dgm:t>
        <a:bodyPr/>
        <a:lstStyle/>
        <a:p>
          <a:endParaRPr lang="de-DE" noProof="0" dirty="0"/>
        </a:p>
      </dgm:t>
    </dgm:pt>
    <dgm:pt modelId="{20CE9004-0EA9-4F93-85F2-50145A94B6A4}">
      <dgm:prSet phldrT="[Text]"/>
      <dgm:spPr/>
      <dgm:t>
        <a:bodyPr/>
        <a:lstStyle/>
        <a:p>
          <a:r>
            <a:rPr lang="de-DE" noProof="0" dirty="0"/>
            <a:t>Sauerstoffsättigung</a:t>
          </a:r>
        </a:p>
      </dgm:t>
    </dgm:pt>
    <dgm:pt modelId="{140B583E-D5D6-416B-87BA-C092D7ACDA1A}" type="parTrans" cxnId="{42EEA402-FB40-4160-B149-754B501CA66C}">
      <dgm:prSet/>
      <dgm:spPr/>
      <dgm:t>
        <a:bodyPr/>
        <a:lstStyle/>
        <a:p>
          <a:endParaRPr lang="de-DE" noProof="0" dirty="0"/>
        </a:p>
      </dgm:t>
    </dgm:pt>
    <dgm:pt modelId="{7B9C0DE6-434C-43DC-AF53-32291C3BEF64}" type="sibTrans" cxnId="{42EEA402-FB40-4160-B149-754B501CA66C}">
      <dgm:prSet/>
      <dgm:spPr/>
      <dgm:t>
        <a:bodyPr/>
        <a:lstStyle/>
        <a:p>
          <a:endParaRPr lang="de-DE" noProof="0" dirty="0"/>
        </a:p>
      </dgm:t>
    </dgm:pt>
    <dgm:pt modelId="{4B9CDACE-9C71-4013-801D-DC22A09335E2}">
      <dgm:prSet phldrT="[Text]"/>
      <dgm:spPr/>
      <dgm:t>
        <a:bodyPr/>
        <a:lstStyle/>
        <a:p>
          <a:r>
            <a:rPr lang="de-DE" noProof="0" dirty="0"/>
            <a:t>Höheneinfluss</a:t>
          </a:r>
        </a:p>
      </dgm:t>
    </dgm:pt>
    <dgm:pt modelId="{834008C4-98A4-4F3B-9357-7D1A3BF41303}" type="parTrans" cxnId="{6B3E06A3-6B57-4968-B683-A243578E0FB9}">
      <dgm:prSet/>
      <dgm:spPr/>
      <dgm:t>
        <a:bodyPr/>
        <a:lstStyle/>
        <a:p>
          <a:endParaRPr lang="de-DE" noProof="0" dirty="0"/>
        </a:p>
      </dgm:t>
    </dgm:pt>
    <dgm:pt modelId="{4E027FFA-9E11-423A-B64F-BAC40898F098}" type="sibTrans" cxnId="{6B3E06A3-6B57-4968-B683-A243578E0FB9}">
      <dgm:prSet/>
      <dgm:spPr/>
      <dgm:t>
        <a:bodyPr/>
        <a:lstStyle/>
        <a:p>
          <a:endParaRPr lang="de-DE" noProof="0" dirty="0"/>
        </a:p>
      </dgm:t>
    </dgm:pt>
    <dgm:pt modelId="{A676786C-29B4-44C4-99AA-82885F928D4A}" type="pres">
      <dgm:prSet presAssocID="{34D9ED83-E1B7-4943-8589-13BAE761BD83}" presName="Name0" presStyleCnt="0">
        <dgm:presLayoutVars>
          <dgm:chMax val="7"/>
          <dgm:chPref val="7"/>
          <dgm:dir/>
        </dgm:presLayoutVars>
      </dgm:prSet>
      <dgm:spPr/>
    </dgm:pt>
    <dgm:pt modelId="{300C104C-56BC-4622-A136-8289C74819BD}" type="pres">
      <dgm:prSet presAssocID="{34D9ED83-E1B7-4943-8589-13BAE761BD83}" presName="Name1" presStyleCnt="0"/>
      <dgm:spPr/>
    </dgm:pt>
    <dgm:pt modelId="{24D8690E-B6DE-43F6-A1F8-D06CF2663640}" type="pres">
      <dgm:prSet presAssocID="{34D9ED83-E1B7-4943-8589-13BAE761BD83}" presName="cycle" presStyleCnt="0"/>
      <dgm:spPr/>
    </dgm:pt>
    <dgm:pt modelId="{71ADA0E0-934D-45FA-91B4-7DCA3BA6ACE0}" type="pres">
      <dgm:prSet presAssocID="{34D9ED83-E1B7-4943-8589-13BAE761BD83}" presName="srcNode" presStyleLbl="node1" presStyleIdx="0" presStyleCnt="4"/>
      <dgm:spPr/>
    </dgm:pt>
    <dgm:pt modelId="{BE18204D-F515-4C44-95E9-0E65785FB00F}" type="pres">
      <dgm:prSet presAssocID="{34D9ED83-E1B7-4943-8589-13BAE761BD83}" presName="conn" presStyleLbl="parChTrans1D2" presStyleIdx="0" presStyleCnt="1"/>
      <dgm:spPr/>
    </dgm:pt>
    <dgm:pt modelId="{E63DABE7-9962-41C6-BA61-2BA7762726CA}" type="pres">
      <dgm:prSet presAssocID="{34D9ED83-E1B7-4943-8589-13BAE761BD83}" presName="extraNode" presStyleLbl="node1" presStyleIdx="0" presStyleCnt="4"/>
      <dgm:spPr/>
    </dgm:pt>
    <dgm:pt modelId="{38644FCB-323F-4B18-8A27-6DC9D38F10A5}" type="pres">
      <dgm:prSet presAssocID="{34D9ED83-E1B7-4943-8589-13BAE761BD83}" presName="dstNode" presStyleLbl="node1" presStyleIdx="0" presStyleCnt="4"/>
      <dgm:spPr/>
    </dgm:pt>
    <dgm:pt modelId="{888E8ECA-4B91-4C34-846A-37AB7D58F77D}" type="pres">
      <dgm:prSet presAssocID="{DD22FE04-8E29-42D2-A3CD-CDCA89EE9830}" presName="text_1" presStyleLbl="node1" presStyleIdx="0" presStyleCnt="4">
        <dgm:presLayoutVars>
          <dgm:bulletEnabled val="1"/>
        </dgm:presLayoutVars>
      </dgm:prSet>
      <dgm:spPr/>
    </dgm:pt>
    <dgm:pt modelId="{4B64477B-8349-47E2-A64F-BD0C79D64C6C}" type="pres">
      <dgm:prSet presAssocID="{DD22FE04-8E29-42D2-A3CD-CDCA89EE9830}" presName="accent_1" presStyleCnt="0"/>
      <dgm:spPr/>
    </dgm:pt>
    <dgm:pt modelId="{08D83F4F-1159-4D4E-9A73-1E75C6777144}" type="pres">
      <dgm:prSet presAssocID="{DD22FE04-8E29-42D2-A3CD-CDCA89EE9830}" presName="accentRepeatNode" presStyleLbl="solidFgAcc1" presStyleIdx="0" presStyleCnt="4"/>
      <dgm:spPr/>
    </dgm:pt>
    <dgm:pt modelId="{BE56E326-BFB6-468F-801E-E3079282DB60}" type="pres">
      <dgm:prSet presAssocID="{C4BC03CB-39AA-4C6D-AA16-8C722D3B03B3}" presName="text_2" presStyleLbl="node1" presStyleIdx="1" presStyleCnt="4">
        <dgm:presLayoutVars>
          <dgm:bulletEnabled val="1"/>
        </dgm:presLayoutVars>
      </dgm:prSet>
      <dgm:spPr/>
    </dgm:pt>
    <dgm:pt modelId="{7ED7528A-59A4-45D5-95E4-54BF03097640}" type="pres">
      <dgm:prSet presAssocID="{C4BC03CB-39AA-4C6D-AA16-8C722D3B03B3}" presName="accent_2" presStyleCnt="0"/>
      <dgm:spPr/>
    </dgm:pt>
    <dgm:pt modelId="{47E96C9C-654A-4D37-84F0-B4B9996A141B}" type="pres">
      <dgm:prSet presAssocID="{C4BC03CB-39AA-4C6D-AA16-8C722D3B03B3}" presName="accentRepeatNode" presStyleLbl="solidFgAcc1" presStyleIdx="1" presStyleCnt="4"/>
      <dgm:spPr/>
    </dgm:pt>
    <dgm:pt modelId="{826649E4-5EE5-44A4-8CAF-EDB947B37779}" type="pres">
      <dgm:prSet presAssocID="{20CE9004-0EA9-4F93-85F2-50145A94B6A4}" presName="text_3" presStyleLbl="node1" presStyleIdx="2" presStyleCnt="4">
        <dgm:presLayoutVars>
          <dgm:bulletEnabled val="1"/>
        </dgm:presLayoutVars>
      </dgm:prSet>
      <dgm:spPr/>
    </dgm:pt>
    <dgm:pt modelId="{FBCA312A-1466-4A11-9D57-575E99858712}" type="pres">
      <dgm:prSet presAssocID="{20CE9004-0EA9-4F93-85F2-50145A94B6A4}" presName="accent_3" presStyleCnt="0"/>
      <dgm:spPr/>
    </dgm:pt>
    <dgm:pt modelId="{EAC0B7CD-0E97-4C12-A6AA-432646E113FD}" type="pres">
      <dgm:prSet presAssocID="{20CE9004-0EA9-4F93-85F2-50145A94B6A4}" presName="accentRepeatNode" presStyleLbl="solidFgAcc1" presStyleIdx="2" presStyleCnt="4"/>
      <dgm:spPr/>
    </dgm:pt>
    <dgm:pt modelId="{CE6750EE-E5A9-4DFB-84F0-CDD7F65426C7}" type="pres">
      <dgm:prSet presAssocID="{4B9CDACE-9C71-4013-801D-DC22A09335E2}" presName="text_4" presStyleLbl="node1" presStyleIdx="3" presStyleCnt="4">
        <dgm:presLayoutVars>
          <dgm:bulletEnabled val="1"/>
        </dgm:presLayoutVars>
      </dgm:prSet>
      <dgm:spPr/>
    </dgm:pt>
    <dgm:pt modelId="{98D76456-0372-4DE9-9138-6DBB7F6627CE}" type="pres">
      <dgm:prSet presAssocID="{4B9CDACE-9C71-4013-801D-DC22A09335E2}" presName="accent_4" presStyleCnt="0"/>
      <dgm:spPr/>
    </dgm:pt>
    <dgm:pt modelId="{992CE1F6-72F7-45B8-86E2-04842F42D05C}" type="pres">
      <dgm:prSet presAssocID="{4B9CDACE-9C71-4013-801D-DC22A09335E2}" presName="accentRepeatNode" presStyleLbl="solidFgAcc1" presStyleIdx="3" presStyleCnt="4"/>
      <dgm:spPr/>
    </dgm:pt>
  </dgm:ptLst>
  <dgm:cxnLst>
    <dgm:cxn modelId="{42EEA402-FB40-4160-B149-754B501CA66C}" srcId="{34D9ED83-E1B7-4943-8589-13BAE761BD83}" destId="{20CE9004-0EA9-4F93-85F2-50145A94B6A4}" srcOrd="2" destOrd="0" parTransId="{140B583E-D5D6-416B-87BA-C092D7ACDA1A}" sibTransId="{7B9C0DE6-434C-43DC-AF53-32291C3BEF64}"/>
    <dgm:cxn modelId="{83240116-9B54-4D21-9DE3-5E3F99DEB39C}" type="presOf" srcId="{20CE9004-0EA9-4F93-85F2-50145A94B6A4}" destId="{826649E4-5EE5-44A4-8CAF-EDB947B37779}" srcOrd="0" destOrd="0" presId="urn:microsoft.com/office/officeart/2008/layout/VerticalCurvedList"/>
    <dgm:cxn modelId="{3238FC25-B63C-4936-8510-1B9AB4E83281}" type="presOf" srcId="{EA138A95-4D1F-4A9E-9D53-3750E3AAF3C2}" destId="{BE18204D-F515-4C44-95E9-0E65785FB00F}" srcOrd="0" destOrd="0" presId="urn:microsoft.com/office/officeart/2008/layout/VerticalCurvedList"/>
    <dgm:cxn modelId="{BF53285E-03D3-4772-B2F2-47059A12F3D6}" srcId="{34D9ED83-E1B7-4943-8589-13BAE761BD83}" destId="{DD22FE04-8E29-42D2-A3CD-CDCA89EE9830}" srcOrd="0" destOrd="0" parTransId="{F2DEB430-7B58-4F4F-8BA7-AFDEDB3D8190}" sibTransId="{EA138A95-4D1F-4A9E-9D53-3750E3AAF3C2}"/>
    <dgm:cxn modelId="{8F2E4375-7F9F-4B03-85AD-3806E6B4EC0A}" type="presOf" srcId="{C4BC03CB-39AA-4C6D-AA16-8C722D3B03B3}" destId="{BE56E326-BFB6-468F-801E-E3079282DB60}" srcOrd="0" destOrd="0" presId="urn:microsoft.com/office/officeart/2008/layout/VerticalCurvedList"/>
    <dgm:cxn modelId="{6B3E06A3-6B57-4968-B683-A243578E0FB9}" srcId="{34D9ED83-E1B7-4943-8589-13BAE761BD83}" destId="{4B9CDACE-9C71-4013-801D-DC22A09335E2}" srcOrd="3" destOrd="0" parTransId="{834008C4-98A4-4F3B-9357-7D1A3BF41303}" sibTransId="{4E027FFA-9E11-423A-B64F-BAC40898F098}"/>
    <dgm:cxn modelId="{4E5447A4-45DC-4A90-B1EA-20E7EEC05EB6}" type="presOf" srcId="{DD22FE04-8E29-42D2-A3CD-CDCA89EE9830}" destId="{888E8ECA-4B91-4C34-846A-37AB7D58F77D}" srcOrd="0" destOrd="0" presId="urn:microsoft.com/office/officeart/2008/layout/VerticalCurvedList"/>
    <dgm:cxn modelId="{AB8050B3-EC0C-485B-BD71-2A338B6309E8}" type="presOf" srcId="{34D9ED83-E1B7-4943-8589-13BAE761BD83}" destId="{A676786C-29B4-44C4-99AA-82885F928D4A}" srcOrd="0" destOrd="0" presId="urn:microsoft.com/office/officeart/2008/layout/VerticalCurvedList"/>
    <dgm:cxn modelId="{A3950CBC-3B0E-42D1-AC89-C9B5F325F1EE}" srcId="{34D9ED83-E1B7-4943-8589-13BAE761BD83}" destId="{C4BC03CB-39AA-4C6D-AA16-8C722D3B03B3}" srcOrd="1" destOrd="0" parTransId="{277AEF6F-1CD3-4807-B0AC-7612517B4416}" sibTransId="{B433D5E8-13B7-4D94-B603-174FCBF7BAEA}"/>
    <dgm:cxn modelId="{EFA903E4-BCB0-461B-B506-B9165D80D5CE}" type="presOf" srcId="{4B9CDACE-9C71-4013-801D-DC22A09335E2}" destId="{CE6750EE-E5A9-4DFB-84F0-CDD7F65426C7}" srcOrd="0" destOrd="0" presId="urn:microsoft.com/office/officeart/2008/layout/VerticalCurvedList"/>
    <dgm:cxn modelId="{05C48F40-51E0-49BD-9E42-F3123223E008}" type="presParOf" srcId="{A676786C-29B4-44C4-99AA-82885F928D4A}" destId="{300C104C-56BC-4622-A136-8289C74819BD}" srcOrd="0" destOrd="0" presId="urn:microsoft.com/office/officeart/2008/layout/VerticalCurvedList"/>
    <dgm:cxn modelId="{F0D92BCD-5411-43C0-8E47-416B874F1AB8}" type="presParOf" srcId="{300C104C-56BC-4622-A136-8289C74819BD}" destId="{24D8690E-B6DE-43F6-A1F8-D06CF2663640}" srcOrd="0" destOrd="0" presId="urn:microsoft.com/office/officeart/2008/layout/VerticalCurvedList"/>
    <dgm:cxn modelId="{370422C4-9820-439C-981F-F8B91E2C02D4}" type="presParOf" srcId="{24D8690E-B6DE-43F6-A1F8-D06CF2663640}" destId="{71ADA0E0-934D-45FA-91B4-7DCA3BA6ACE0}" srcOrd="0" destOrd="0" presId="urn:microsoft.com/office/officeart/2008/layout/VerticalCurvedList"/>
    <dgm:cxn modelId="{5CC523F2-1DBB-495C-B477-5D7EB15E494E}" type="presParOf" srcId="{24D8690E-B6DE-43F6-A1F8-D06CF2663640}" destId="{BE18204D-F515-4C44-95E9-0E65785FB00F}" srcOrd="1" destOrd="0" presId="urn:microsoft.com/office/officeart/2008/layout/VerticalCurvedList"/>
    <dgm:cxn modelId="{AA6E0E31-DBF1-4DF3-B8F1-113CDC65F911}" type="presParOf" srcId="{24D8690E-B6DE-43F6-A1F8-D06CF2663640}" destId="{E63DABE7-9962-41C6-BA61-2BA7762726CA}" srcOrd="2" destOrd="0" presId="urn:microsoft.com/office/officeart/2008/layout/VerticalCurvedList"/>
    <dgm:cxn modelId="{57A0E198-8F69-49BF-8598-FC30D25923A7}" type="presParOf" srcId="{24D8690E-B6DE-43F6-A1F8-D06CF2663640}" destId="{38644FCB-323F-4B18-8A27-6DC9D38F10A5}" srcOrd="3" destOrd="0" presId="urn:microsoft.com/office/officeart/2008/layout/VerticalCurvedList"/>
    <dgm:cxn modelId="{45A363C0-68C3-44F0-A952-871CF71BE6B9}" type="presParOf" srcId="{300C104C-56BC-4622-A136-8289C74819BD}" destId="{888E8ECA-4B91-4C34-846A-37AB7D58F77D}" srcOrd="1" destOrd="0" presId="urn:microsoft.com/office/officeart/2008/layout/VerticalCurvedList"/>
    <dgm:cxn modelId="{73190032-DBDC-4A65-A1EA-64C73DD607E0}" type="presParOf" srcId="{300C104C-56BC-4622-A136-8289C74819BD}" destId="{4B64477B-8349-47E2-A64F-BD0C79D64C6C}" srcOrd="2" destOrd="0" presId="urn:microsoft.com/office/officeart/2008/layout/VerticalCurvedList"/>
    <dgm:cxn modelId="{4B1D2C49-5F08-4203-AC10-99C7E4A862F4}" type="presParOf" srcId="{4B64477B-8349-47E2-A64F-BD0C79D64C6C}" destId="{08D83F4F-1159-4D4E-9A73-1E75C6777144}" srcOrd="0" destOrd="0" presId="urn:microsoft.com/office/officeart/2008/layout/VerticalCurvedList"/>
    <dgm:cxn modelId="{C3C87E44-BAB1-485E-9A27-5BFEE74FC9A1}" type="presParOf" srcId="{300C104C-56BC-4622-A136-8289C74819BD}" destId="{BE56E326-BFB6-468F-801E-E3079282DB60}" srcOrd="3" destOrd="0" presId="urn:microsoft.com/office/officeart/2008/layout/VerticalCurvedList"/>
    <dgm:cxn modelId="{55E1300F-0691-405B-8E92-C224D8606957}" type="presParOf" srcId="{300C104C-56BC-4622-A136-8289C74819BD}" destId="{7ED7528A-59A4-45D5-95E4-54BF03097640}" srcOrd="4" destOrd="0" presId="urn:microsoft.com/office/officeart/2008/layout/VerticalCurvedList"/>
    <dgm:cxn modelId="{A00B3B22-1A20-4554-89CB-1BC932AEB3DC}" type="presParOf" srcId="{7ED7528A-59A4-45D5-95E4-54BF03097640}" destId="{47E96C9C-654A-4D37-84F0-B4B9996A141B}" srcOrd="0" destOrd="0" presId="urn:microsoft.com/office/officeart/2008/layout/VerticalCurvedList"/>
    <dgm:cxn modelId="{480DDFF6-617C-4C92-ABE9-5932136A1635}" type="presParOf" srcId="{300C104C-56BC-4622-A136-8289C74819BD}" destId="{826649E4-5EE5-44A4-8CAF-EDB947B37779}" srcOrd="5" destOrd="0" presId="urn:microsoft.com/office/officeart/2008/layout/VerticalCurvedList"/>
    <dgm:cxn modelId="{07E679CE-70CB-4E44-BB5D-273480D99FB6}" type="presParOf" srcId="{300C104C-56BC-4622-A136-8289C74819BD}" destId="{FBCA312A-1466-4A11-9D57-575E99858712}" srcOrd="6" destOrd="0" presId="urn:microsoft.com/office/officeart/2008/layout/VerticalCurvedList"/>
    <dgm:cxn modelId="{CC83C166-AB11-409B-911C-6C645CC9BEF6}" type="presParOf" srcId="{FBCA312A-1466-4A11-9D57-575E99858712}" destId="{EAC0B7CD-0E97-4C12-A6AA-432646E113FD}" srcOrd="0" destOrd="0" presId="urn:microsoft.com/office/officeart/2008/layout/VerticalCurvedList"/>
    <dgm:cxn modelId="{E75E7E01-59D3-4F67-BF21-4AAB6F71E6F5}" type="presParOf" srcId="{300C104C-56BC-4622-A136-8289C74819BD}" destId="{CE6750EE-E5A9-4DFB-84F0-CDD7F65426C7}" srcOrd="7" destOrd="0" presId="urn:microsoft.com/office/officeart/2008/layout/VerticalCurvedList"/>
    <dgm:cxn modelId="{1483399C-FDC7-4C3E-AB5C-3ED80BC35626}" type="presParOf" srcId="{300C104C-56BC-4622-A136-8289C74819BD}" destId="{98D76456-0372-4DE9-9138-6DBB7F6627CE}" srcOrd="8" destOrd="0" presId="urn:microsoft.com/office/officeart/2008/layout/VerticalCurvedList"/>
    <dgm:cxn modelId="{0B69B0B5-8751-4450-939C-6E81994BF435}" type="presParOf" srcId="{98D76456-0372-4DE9-9138-6DBB7F6627CE}" destId="{992CE1F6-72F7-45B8-86E2-04842F42D05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18204D-F515-4C44-95E9-0E65785FB00F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249531-A574-4E3F-AABB-0BC0D9AE5F77}">
      <dsp:nvSpPr>
        <dsp:cNvPr id="0" name=""/>
        <dsp:cNvSpPr/>
      </dsp:nvSpPr>
      <dsp:spPr>
        <a:xfrm>
          <a:off x="509717" y="338558"/>
          <a:ext cx="8524839" cy="67755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300" kern="1200" noProof="0" dirty="0"/>
            <a:t>Biofluidmechanik – Mechanik biologischer Systeme </a:t>
          </a:r>
        </a:p>
      </dsp:txBody>
      <dsp:txXfrm>
        <a:off x="509717" y="338558"/>
        <a:ext cx="8524839" cy="677550"/>
      </dsp:txXfrm>
    </dsp:sp>
    <dsp:sp modelId="{08D83F4F-1159-4D4E-9A73-1E75C6777144}">
      <dsp:nvSpPr>
        <dsp:cNvPr id="0" name=""/>
        <dsp:cNvSpPr/>
      </dsp:nvSpPr>
      <dsp:spPr>
        <a:xfrm>
          <a:off x="86248" y="253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541381-2ABF-4AB1-B3E5-34233C076C41}">
      <dsp:nvSpPr>
        <dsp:cNvPr id="0" name=""/>
        <dsp:cNvSpPr/>
      </dsp:nvSpPr>
      <dsp:spPr>
        <a:xfrm>
          <a:off x="995230" y="1354558"/>
          <a:ext cx="8039326" cy="677550"/>
        </a:xfrm>
        <a:prstGeom prst="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300" kern="1200" noProof="0" dirty="0"/>
            <a:t>Aufgabe des Blutkreislaufs – Transport (Stoffe, Wärme), Kraft</a:t>
          </a:r>
        </a:p>
      </dsp:txBody>
      <dsp:txXfrm>
        <a:off x="995230" y="1354558"/>
        <a:ext cx="8039326" cy="677550"/>
      </dsp:txXfrm>
    </dsp:sp>
    <dsp:sp modelId="{47E96C9C-654A-4D37-84F0-B4B9996A141B}">
      <dsp:nvSpPr>
        <dsp:cNvPr id="0" name=""/>
        <dsp:cNvSpPr/>
      </dsp:nvSpPr>
      <dsp:spPr>
        <a:xfrm>
          <a:off x="571761" y="1269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689636"/>
              <a:satOff val="-4355"/>
              <a:lumOff val="-29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CEBDB0-6C2F-4F2F-BD90-E9E52D5B87C6}">
      <dsp:nvSpPr>
        <dsp:cNvPr id="0" name=""/>
        <dsp:cNvSpPr/>
      </dsp:nvSpPr>
      <dsp:spPr>
        <a:xfrm>
          <a:off x="1144243" y="2370558"/>
          <a:ext cx="7890313" cy="677550"/>
        </a:xfrm>
        <a:prstGeom prst="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300" kern="1200" noProof="0" dirty="0"/>
            <a:t>Transportmechanismen – Diffusion &amp; Konvektion</a:t>
          </a:r>
        </a:p>
      </dsp:txBody>
      <dsp:txXfrm>
        <a:off x="1144243" y="2370558"/>
        <a:ext cx="7890313" cy="677550"/>
      </dsp:txXfrm>
    </dsp:sp>
    <dsp:sp modelId="{EAC0B7CD-0E97-4C12-A6AA-432646E113FD}">
      <dsp:nvSpPr>
        <dsp:cNvPr id="0" name=""/>
        <dsp:cNvSpPr/>
      </dsp:nvSpPr>
      <dsp:spPr>
        <a:xfrm>
          <a:off x="720774" y="2285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1DC982-5D34-475B-B044-60413D13DF51}">
      <dsp:nvSpPr>
        <dsp:cNvPr id="0" name=""/>
        <dsp:cNvSpPr/>
      </dsp:nvSpPr>
      <dsp:spPr>
        <a:xfrm>
          <a:off x="995230" y="3386558"/>
          <a:ext cx="8039326" cy="677550"/>
        </a:xfrm>
        <a:prstGeom prst="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300" kern="1200" noProof="0" dirty="0" err="1"/>
            <a:t>Fick’sches</a:t>
          </a:r>
          <a:r>
            <a:rPr lang="de-DE" sz="2300" kern="1200" noProof="0" dirty="0"/>
            <a:t> Gesetz für Teilchenstrom</a:t>
          </a:r>
        </a:p>
      </dsp:txBody>
      <dsp:txXfrm>
        <a:off x="995230" y="3386558"/>
        <a:ext cx="8039326" cy="677550"/>
      </dsp:txXfrm>
    </dsp:sp>
    <dsp:sp modelId="{5E341AE6-E5B6-4CDB-BD58-EC3E0770D2F9}">
      <dsp:nvSpPr>
        <dsp:cNvPr id="0" name=""/>
        <dsp:cNvSpPr/>
      </dsp:nvSpPr>
      <dsp:spPr>
        <a:xfrm>
          <a:off x="571761" y="3301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5068907"/>
              <a:satOff val="-13064"/>
              <a:lumOff val="-88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6ACAE9-9246-4564-9CAD-3FA6D5AE7824}">
      <dsp:nvSpPr>
        <dsp:cNvPr id="0" name=""/>
        <dsp:cNvSpPr/>
      </dsp:nvSpPr>
      <dsp:spPr>
        <a:xfrm>
          <a:off x="509717" y="4402558"/>
          <a:ext cx="8524839" cy="677550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300" kern="1200" noProof="0" dirty="0"/>
            <a:t>Gleich- und Gegenstrom (Diffusion + Konvektion)</a:t>
          </a:r>
        </a:p>
      </dsp:txBody>
      <dsp:txXfrm>
        <a:off x="509717" y="4402558"/>
        <a:ext cx="8524839" cy="677550"/>
      </dsp:txXfrm>
    </dsp:sp>
    <dsp:sp modelId="{08557206-5BA9-4D5C-9BD8-B2941F46EA9A}">
      <dsp:nvSpPr>
        <dsp:cNvPr id="0" name=""/>
        <dsp:cNvSpPr/>
      </dsp:nvSpPr>
      <dsp:spPr>
        <a:xfrm>
          <a:off x="86248" y="4317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E3AC2D-5AB8-479F-A03D-773DC25A0984}">
      <dsp:nvSpPr>
        <dsp:cNvPr id="0" name=""/>
        <dsp:cNvSpPr/>
      </dsp:nvSpPr>
      <dsp:spPr>
        <a:xfrm>
          <a:off x="5501654" y="3303405"/>
          <a:ext cx="986159" cy="7128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2886"/>
              </a:lnTo>
              <a:lnTo>
                <a:pt x="986159" y="71288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24D781-E25C-489C-BCA9-63A8D49472E4}">
      <dsp:nvSpPr>
        <dsp:cNvPr id="0" name=""/>
        <dsp:cNvSpPr/>
      </dsp:nvSpPr>
      <dsp:spPr>
        <a:xfrm>
          <a:off x="4515494" y="3303405"/>
          <a:ext cx="986159" cy="712886"/>
        </a:xfrm>
        <a:custGeom>
          <a:avLst/>
          <a:gdLst/>
          <a:ahLst/>
          <a:cxnLst/>
          <a:rect l="0" t="0" r="0" b="0"/>
          <a:pathLst>
            <a:path>
              <a:moveTo>
                <a:pt x="986159" y="0"/>
              </a:moveTo>
              <a:lnTo>
                <a:pt x="986159" y="712886"/>
              </a:lnTo>
              <a:lnTo>
                <a:pt x="0" y="71288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B9E5FB-5B6C-4C61-A7F1-2ED832A29F93}">
      <dsp:nvSpPr>
        <dsp:cNvPr id="0" name=""/>
        <dsp:cNvSpPr/>
      </dsp:nvSpPr>
      <dsp:spPr>
        <a:xfrm>
          <a:off x="3319318" y="1718052"/>
          <a:ext cx="1730841" cy="6110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1075"/>
              </a:lnTo>
              <a:lnTo>
                <a:pt x="1730841" y="61107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64F107-1642-48E8-AD79-82EA6C7263E8}">
      <dsp:nvSpPr>
        <dsp:cNvPr id="0" name=""/>
        <dsp:cNvSpPr/>
      </dsp:nvSpPr>
      <dsp:spPr>
        <a:xfrm>
          <a:off x="1640185" y="1718052"/>
          <a:ext cx="1679133" cy="611075"/>
        </a:xfrm>
        <a:custGeom>
          <a:avLst/>
          <a:gdLst/>
          <a:ahLst/>
          <a:cxnLst/>
          <a:rect l="0" t="0" r="0" b="0"/>
          <a:pathLst>
            <a:path>
              <a:moveTo>
                <a:pt x="1679133" y="0"/>
              </a:moveTo>
              <a:lnTo>
                <a:pt x="1679133" y="611075"/>
              </a:lnTo>
              <a:lnTo>
                <a:pt x="0" y="61107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49AC44-DF12-42F0-806D-BF5E76F3ADF0}">
      <dsp:nvSpPr>
        <dsp:cNvPr id="0" name=""/>
        <dsp:cNvSpPr/>
      </dsp:nvSpPr>
      <dsp:spPr>
        <a:xfrm>
          <a:off x="2725246" y="529907"/>
          <a:ext cx="1188144" cy="1188144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825DF5-3456-4319-8B36-396C32915A77}">
      <dsp:nvSpPr>
        <dsp:cNvPr id="0" name=""/>
        <dsp:cNvSpPr/>
      </dsp:nvSpPr>
      <dsp:spPr>
        <a:xfrm>
          <a:off x="2725246" y="529907"/>
          <a:ext cx="1188144" cy="1188144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F5DAEC-7B2A-4BEF-847D-79D441DAE0F8}">
      <dsp:nvSpPr>
        <dsp:cNvPr id="0" name=""/>
        <dsp:cNvSpPr/>
      </dsp:nvSpPr>
      <dsp:spPr>
        <a:xfrm>
          <a:off x="2131174" y="743773"/>
          <a:ext cx="2376289" cy="76041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b="1" kern="1200" dirty="0"/>
            <a:t>Lunge</a:t>
          </a:r>
        </a:p>
      </dsp:txBody>
      <dsp:txXfrm>
        <a:off x="2131174" y="743773"/>
        <a:ext cx="2376289" cy="760412"/>
      </dsp:txXfrm>
    </dsp:sp>
    <dsp:sp modelId="{6D2B4BC7-9BFF-47D7-AB72-AB334F080CDE}">
      <dsp:nvSpPr>
        <dsp:cNvPr id="0" name=""/>
        <dsp:cNvSpPr/>
      </dsp:nvSpPr>
      <dsp:spPr>
        <a:xfrm>
          <a:off x="594617" y="2115261"/>
          <a:ext cx="1188144" cy="1188144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EACD48-2868-4C68-8FD9-43B5BF3CE8CB}">
      <dsp:nvSpPr>
        <dsp:cNvPr id="0" name=""/>
        <dsp:cNvSpPr/>
      </dsp:nvSpPr>
      <dsp:spPr>
        <a:xfrm>
          <a:off x="594617" y="2115261"/>
          <a:ext cx="1188144" cy="1188144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861AF1-BB99-4245-B762-DAC13C4FEFDB}">
      <dsp:nvSpPr>
        <dsp:cNvPr id="0" name=""/>
        <dsp:cNvSpPr/>
      </dsp:nvSpPr>
      <dsp:spPr>
        <a:xfrm>
          <a:off x="545" y="2329127"/>
          <a:ext cx="2376289" cy="76041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/>
            <a:t>Diffusionslunge</a:t>
          </a:r>
        </a:p>
      </dsp:txBody>
      <dsp:txXfrm>
        <a:off x="545" y="2329127"/>
        <a:ext cx="2376289" cy="760412"/>
      </dsp:txXfrm>
    </dsp:sp>
    <dsp:sp modelId="{31B81F54-6100-4ADD-9CCF-BE577BB11B14}">
      <dsp:nvSpPr>
        <dsp:cNvPr id="0" name=""/>
        <dsp:cNvSpPr/>
      </dsp:nvSpPr>
      <dsp:spPr>
        <a:xfrm>
          <a:off x="4907582" y="2115261"/>
          <a:ext cx="1188144" cy="1188144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F9F036-9764-49FD-89DC-BB32090D69BD}">
      <dsp:nvSpPr>
        <dsp:cNvPr id="0" name=""/>
        <dsp:cNvSpPr/>
      </dsp:nvSpPr>
      <dsp:spPr>
        <a:xfrm>
          <a:off x="4907582" y="2115261"/>
          <a:ext cx="1188144" cy="1188144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F4BF2C-2BC5-4201-8FFF-EFCB2813999C}">
      <dsp:nvSpPr>
        <dsp:cNvPr id="0" name=""/>
        <dsp:cNvSpPr/>
      </dsp:nvSpPr>
      <dsp:spPr>
        <a:xfrm>
          <a:off x="4313510" y="2329127"/>
          <a:ext cx="2376289" cy="76041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/>
            <a:t>Ventilationslunge</a:t>
          </a:r>
        </a:p>
      </dsp:txBody>
      <dsp:txXfrm>
        <a:off x="4313510" y="2329127"/>
        <a:ext cx="2376289" cy="760412"/>
      </dsp:txXfrm>
    </dsp:sp>
    <dsp:sp modelId="{DE4E8DE6-D6C1-4DF7-9262-DF74370052A4}">
      <dsp:nvSpPr>
        <dsp:cNvPr id="0" name=""/>
        <dsp:cNvSpPr/>
      </dsp:nvSpPr>
      <dsp:spPr>
        <a:xfrm>
          <a:off x="3469927" y="3802426"/>
          <a:ext cx="1188144" cy="1188144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D097A6-8C6B-4313-90F8-EFF1C2EF53F7}">
      <dsp:nvSpPr>
        <dsp:cNvPr id="0" name=""/>
        <dsp:cNvSpPr/>
      </dsp:nvSpPr>
      <dsp:spPr>
        <a:xfrm>
          <a:off x="3469927" y="3802426"/>
          <a:ext cx="1188144" cy="1188144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F02C1B-744B-480B-BB50-42A5203D0586}">
      <dsp:nvSpPr>
        <dsp:cNvPr id="0" name=""/>
        <dsp:cNvSpPr/>
      </dsp:nvSpPr>
      <dsp:spPr>
        <a:xfrm>
          <a:off x="2875855" y="4016292"/>
          <a:ext cx="2376289" cy="76041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Druckpumpen-Befüllung</a:t>
          </a:r>
        </a:p>
      </dsp:txBody>
      <dsp:txXfrm>
        <a:off x="2875855" y="4016292"/>
        <a:ext cx="2376289" cy="760412"/>
      </dsp:txXfrm>
    </dsp:sp>
    <dsp:sp modelId="{660EDB9C-23D6-4918-84AD-928217C4EB36}">
      <dsp:nvSpPr>
        <dsp:cNvPr id="0" name=""/>
        <dsp:cNvSpPr/>
      </dsp:nvSpPr>
      <dsp:spPr>
        <a:xfrm>
          <a:off x="6345237" y="3802426"/>
          <a:ext cx="1188144" cy="1188144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E1B18F-5C8A-428D-8D39-C364A2C7384D}">
      <dsp:nvSpPr>
        <dsp:cNvPr id="0" name=""/>
        <dsp:cNvSpPr/>
      </dsp:nvSpPr>
      <dsp:spPr>
        <a:xfrm>
          <a:off x="6345237" y="3802426"/>
          <a:ext cx="1188144" cy="1188144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494F82-1F2A-41F5-A3EC-3B5EFFF18A4C}">
      <dsp:nvSpPr>
        <dsp:cNvPr id="0" name=""/>
        <dsp:cNvSpPr/>
      </dsp:nvSpPr>
      <dsp:spPr>
        <a:xfrm>
          <a:off x="5751165" y="4016292"/>
          <a:ext cx="2376289" cy="76041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Unterdruck-</a:t>
          </a:r>
          <a:br>
            <a:rPr lang="de-DE" sz="2000" kern="1200" dirty="0"/>
          </a:br>
          <a:r>
            <a:rPr lang="de-DE" sz="2000" kern="1200" dirty="0"/>
            <a:t>Befüllung</a:t>
          </a:r>
        </a:p>
      </dsp:txBody>
      <dsp:txXfrm>
        <a:off x="5751165" y="4016292"/>
        <a:ext cx="2376289" cy="7604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18204D-F515-4C44-95E9-0E65785FB00F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249531-A574-4E3F-AABB-0BC0D9AE5F77}">
      <dsp:nvSpPr>
        <dsp:cNvPr id="0" name=""/>
        <dsp:cNvSpPr/>
      </dsp:nvSpPr>
      <dsp:spPr>
        <a:xfrm>
          <a:off x="509717" y="338558"/>
          <a:ext cx="8524839" cy="67755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noProof="0" dirty="0"/>
            <a:t>Gasaustausch mit der Umgebung (Wasser vs. Luft)</a:t>
          </a:r>
        </a:p>
      </dsp:txBody>
      <dsp:txXfrm>
        <a:off x="509717" y="338558"/>
        <a:ext cx="8524839" cy="677550"/>
      </dsp:txXfrm>
    </dsp:sp>
    <dsp:sp modelId="{08D83F4F-1159-4D4E-9A73-1E75C6777144}">
      <dsp:nvSpPr>
        <dsp:cNvPr id="0" name=""/>
        <dsp:cNvSpPr/>
      </dsp:nvSpPr>
      <dsp:spPr>
        <a:xfrm>
          <a:off x="86248" y="253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541381-2ABF-4AB1-B3E5-34233C076C41}">
      <dsp:nvSpPr>
        <dsp:cNvPr id="0" name=""/>
        <dsp:cNvSpPr/>
      </dsp:nvSpPr>
      <dsp:spPr>
        <a:xfrm>
          <a:off x="995230" y="1354558"/>
          <a:ext cx="8039326" cy="677550"/>
        </a:xfrm>
        <a:prstGeom prst="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noProof="0" dirty="0"/>
            <a:t>Optimierungsproblem: Laplace Gesetz vs. </a:t>
          </a:r>
          <a:r>
            <a:rPr lang="de-DE" sz="2000" kern="1200" noProof="0" dirty="0" err="1"/>
            <a:t>Fick’sches</a:t>
          </a:r>
          <a:r>
            <a:rPr lang="de-DE" sz="2000" kern="1200" noProof="0" dirty="0"/>
            <a:t> Gesetz und Oberfläche vs. Verdunstung.</a:t>
          </a:r>
        </a:p>
      </dsp:txBody>
      <dsp:txXfrm>
        <a:off x="995230" y="1354558"/>
        <a:ext cx="8039326" cy="677550"/>
      </dsp:txXfrm>
    </dsp:sp>
    <dsp:sp modelId="{47E96C9C-654A-4D37-84F0-B4B9996A141B}">
      <dsp:nvSpPr>
        <dsp:cNvPr id="0" name=""/>
        <dsp:cNvSpPr/>
      </dsp:nvSpPr>
      <dsp:spPr>
        <a:xfrm>
          <a:off x="571761" y="1269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689636"/>
              <a:satOff val="-4355"/>
              <a:lumOff val="-29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CEBDB0-6C2F-4F2F-BD90-E9E52D5B87C6}">
      <dsp:nvSpPr>
        <dsp:cNvPr id="0" name=""/>
        <dsp:cNvSpPr/>
      </dsp:nvSpPr>
      <dsp:spPr>
        <a:xfrm>
          <a:off x="1144243" y="2370558"/>
          <a:ext cx="7890313" cy="677550"/>
        </a:xfrm>
        <a:prstGeom prst="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noProof="0" dirty="0"/>
            <a:t>Stabilitätsproblem von Alveolen: Surfactant, Unterdruck</a:t>
          </a:r>
        </a:p>
      </dsp:txBody>
      <dsp:txXfrm>
        <a:off x="1144243" y="2370558"/>
        <a:ext cx="7890313" cy="677550"/>
      </dsp:txXfrm>
    </dsp:sp>
    <dsp:sp modelId="{EAC0B7CD-0E97-4C12-A6AA-432646E113FD}">
      <dsp:nvSpPr>
        <dsp:cNvPr id="0" name=""/>
        <dsp:cNvSpPr/>
      </dsp:nvSpPr>
      <dsp:spPr>
        <a:xfrm>
          <a:off x="720774" y="2285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1CA2E2-6BAF-4396-B8B8-D5F3C25D9354}">
      <dsp:nvSpPr>
        <dsp:cNvPr id="0" name=""/>
        <dsp:cNvSpPr/>
      </dsp:nvSpPr>
      <dsp:spPr>
        <a:xfrm>
          <a:off x="995230" y="3386558"/>
          <a:ext cx="8039326" cy="677550"/>
        </a:xfrm>
        <a:prstGeom prst="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noProof="0" dirty="0"/>
            <a:t>Vogellunge als Höhepunkt (Dünne Wände, Gegenstromprinzip, </a:t>
          </a:r>
          <a:r>
            <a:rPr lang="de-DE" sz="2000" kern="1200" noProof="0" dirty="0" err="1"/>
            <a:t>Unistrom</a:t>
          </a:r>
          <a:r>
            <a:rPr lang="de-DE" sz="2000" kern="1200" noProof="0" dirty="0"/>
            <a:t>, 10-mal größere Austauschfläche pro Volumen)</a:t>
          </a:r>
        </a:p>
      </dsp:txBody>
      <dsp:txXfrm>
        <a:off x="995230" y="3386558"/>
        <a:ext cx="8039326" cy="677550"/>
      </dsp:txXfrm>
    </dsp:sp>
    <dsp:sp modelId="{992CE1F6-72F7-45B8-86E2-04842F42D05C}">
      <dsp:nvSpPr>
        <dsp:cNvPr id="0" name=""/>
        <dsp:cNvSpPr/>
      </dsp:nvSpPr>
      <dsp:spPr>
        <a:xfrm>
          <a:off x="571761" y="3301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5068907"/>
              <a:satOff val="-13064"/>
              <a:lumOff val="-88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4EAE6F-DB8C-46BB-9474-26F0E4D79CBF}">
      <dsp:nvSpPr>
        <dsp:cNvPr id="0" name=""/>
        <dsp:cNvSpPr/>
      </dsp:nvSpPr>
      <dsp:spPr>
        <a:xfrm>
          <a:off x="509717" y="4402558"/>
          <a:ext cx="8524839" cy="677550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noProof="0" dirty="0"/>
            <a:t>Menschen: Nasen- und Mundatmung</a:t>
          </a:r>
        </a:p>
      </dsp:txBody>
      <dsp:txXfrm>
        <a:off x="509717" y="4402558"/>
        <a:ext cx="8524839" cy="677550"/>
      </dsp:txXfrm>
    </dsp:sp>
    <dsp:sp modelId="{879CA44C-F0DC-4263-8960-F5CCB85CB2AA}">
      <dsp:nvSpPr>
        <dsp:cNvPr id="0" name=""/>
        <dsp:cNvSpPr/>
      </dsp:nvSpPr>
      <dsp:spPr>
        <a:xfrm>
          <a:off x="86248" y="4317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18204D-F515-4C44-95E9-0E65785FB00F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8E8ECA-4B91-4C34-846A-37AB7D58F77D}">
      <dsp:nvSpPr>
        <dsp:cNvPr id="0" name=""/>
        <dsp:cNvSpPr/>
      </dsp:nvSpPr>
      <dsp:spPr>
        <a:xfrm>
          <a:off x="610504" y="416587"/>
          <a:ext cx="8424052" cy="83360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109220" rIns="109220" bIns="10922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300" kern="1200" noProof="0" dirty="0"/>
            <a:t>Blutbestandteile</a:t>
          </a:r>
        </a:p>
      </dsp:txBody>
      <dsp:txXfrm>
        <a:off x="610504" y="416587"/>
        <a:ext cx="8424052" cy="833607"/>
      </dsp:txXfrm>
    </dsp:sp>
    <dsp:sp modelId="{08D83F4F-1159-4D4E-9A73-1E75C6777144}">
      <dsp:nvSpPr>
        <dsp:cNvPr id="0" name=""/>
        <dsp:cNvSpPr/>
      </dsp:nvSpPr>
      <dsp:spPr>
        <a:xfrm>
          <a:off x="89500" y="312386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56E326-BFB6-468F-801E-E3079282DB60}">
      <dsp:nvSpPr>
        <dsp:cNvPr id="0" name=""/>
        <dsp:cNvSpPr/>
      </dsp:nvSpPr>
      <dsp:spPr>
        <a:xfrm>
          <a:off x="1088431" y="1667215"/>
          <a:ext cx="7946125" cy="833607"/>
        </a:xfrm>
        <a:prstGeom prst="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109220" rIns="109220" bIns="10922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300" kern="1200" noProof="0" dirty="0"/>
            <a:t>Blut als Strömungsmedium</a:t>
          </a:r>
        </a:p>
      </dsp:txBody>
      <dsp:txXfrm>
        <a:off x="1088431" y="1667215"/>
        <a:ext cx="7946125" cy="833607"/>
      </dsp:txXfrm>
    </dsp:sp>
    <dsp:sp modelId="{47E96C9C-654A-4D37-84F0-B4B9996A141B}">
      <dsp:nvSpPr>
        <dsp:cNvPr id="0" name=""/>
        <dsp:cNvSpPr/>
      </dsp:nvSpPr>
      <dsp:spPr>
        <a:xfrm>
          <a:off x="567426" y="1563014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6649E4-5EE5-44A4-8CAF-EDB947B37779}">
      <dsp:nvSpPr>
        <dsp:cNvPr id="0" name=""/>
        <dsp:cNvSpPr/>
      </dsp:nvSpPr>
      <dsp:spPr>
        <a:xfrm>
          <a:off x="1088431" y="2917843"/>
          <a:ext cx="7946125" cy="833607"/>
        </a:xfrm>
        <a:prstGeom prst="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109220" rIns="109220" bIns="10922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300" kern="1200" noProof="0" dirty="0"/>
            <a:t>Sauerstoffsättigung</a:t>
          </a:r>
        </a:p>
      </dsp:txBody>
      <dsp:txXfrm>
        <a:off x="1088431" y="2917843"/>
        <a:ext cx="7946125" cy="833607"/>
      </dsp:txXfrm>
    </dsp:sp>
    <dsp:sp modelId="{EAC0B7CD-0E97-4C12-A6AA-432646E113FD}">
      <dsp:nvSpPr>
        <dsp:cNvPr id="0" name=""/>
        <dsp:cNvSpPr/>
      </dsp:nvSpPr>
      <dsp:spPr>
        <a:xfrm>
          <a:off x="567426" y="2813642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6750EE-E5A9-4DFB-84F0-CDD7F65426C7}">
      <dsp:nvSpPr>
        <dsp:cNvPr id="0" name=""/>
        <dsp:cNvSpPr/>
      </dsp:nvSpPr>
      <dsp:spPr>
        <a:xfrm>
          <a:off x="610504" y="4168472"/>
          <a:ext cx="8424052" cy="833607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109220" rIns="109220" bIns="10922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300" kern="1200" noProof="0" dirty="0"/>
            <a:t>Höheneinfluss</a:t>
          </a:r>
        </a:p>
      </dsp:txBody>
      <dsp:txXfrm>
        <a:off x="610504" y="4168472"/>
        <a:ext cx="8424052" cy="833607"/>
      </dsp:txXfrm>
    </dsp:sp>
    <dsp:sp modelId="{992CE1F6-72F7-45B8-86E2-04842F42D05C}">
      <dsp:nvSpPr>
        <dsp:cNvPr id="0" name=""/>
        <dsp:cNvSpPr/>
      </dsp:nvSpPr>
      <dsp:spPr>
        <a:xfrm>
          <a:off x="89500" y="4064271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86C511-AA08-4069-9839-3D2151A70248}" type="datetimeFigureOut">
              <a:rPr lang="en-GB" smtClean="0"/>
              <a:t>21/05/2025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063DA2-B10B-476C-9B58-D843336D797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4119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24077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49817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99738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99738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25716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81682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26623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56415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00784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05176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9493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35443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65516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26880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6747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08186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27517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07560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40475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37412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39584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2846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78756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54828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94189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78756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88266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88653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98408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>
              <a:cs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29969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cs typeface="Calibri"/>
              </a:rPr>
              <a:t>Sichel- und Kugelzellen schlechter verformbar</a:t>
            </a:r>
          </a:p>
          <a:p>
            <a:endParaRPr lang="de-DE" dirty="0">
              <a:cs typeface="Calibri"/>
            </a:endParaRPr>
          </a:p>
          <a:p>
            <a:r>
              <a:rPr lang="de-DE" dirty="0">
                <a:cs typeface="Calibri"/>
              </a:rPr>
              <a:t>Ursache: Genfehler, angeborene Eigenschaft,</a:t>
            </a:r>
          </a:p>
          <a:p>
            <a:endParaRPr lang="de-DE" dirty="0">
              <a:cs typeface="Calibri"/>
            </a:endParaRPr>
          </a:p>
          <a:p>
            <a:r>
              <a:rPr lang="de-DE" dirty="0">
                <a:cs typeface="Calibri"/>
              </a:rPr>
              <a:t>Sichelzellenanämie schützt vor Malaria</a:t>
            </a:r>
          </a:p>
          <a:p>
            <a:endParaRPr lang="de-DE" dirty="0">
              <a:cs typeface="Calibri"/>
            </a:endParaRPr>
          </a:p>
          <a:p>
            <a:endParaRPr lang="de-DE" dirty="0">
              <a:cs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196264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002032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1919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945005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738855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de-DE" dirty="0">
              <a:cs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372160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524584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482309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401560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299809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976214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548284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9012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29969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8826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5924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9079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4304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8562D0-73C3-4334-9540-85B5B9A28A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FBF8D08-0054-461F-9100-52E8354AEC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47AAAC9-3DC3-40A6-8569-77EC7E9D3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38FBD-D4C7-4C4E-A411-17C363B6CE46}" type="datetime1">
              <a:rPr lang="en-GB" smtClean="0"/>
              <a:t>21/05/2025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8091BE-93C3-4DD3-A4E4-F1450C57B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0C41A5C-2F5F-42FC-85D0-E38571FE5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547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D53FE5-4447-4D5B-AD2F-7F535D929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D64AF60-971B-4246-A3E9-808527D7E8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FD3DA9F-BD61-4C79-A47B-22A8EDE0C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16975-2E92-4F3C-B3C5-215CE18B8BAB}" type="datetime1">
              <a:rPr lang="en-GB" smtClean="0"/>
              <a:t>21/05/2025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50002FA-ACEE-499F-AB51-DE2742FBE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CB2325E-9B29-4F79-8475-31DD1C91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5450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C5971022-7DA9-499D-81DA-B1E1A6DCF1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AFDC04B-BD2C-425A-B7FE-35CB3C1BCC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4291E41-8343-4E17-AEAB-1F29BEDC2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04E95-46D4-4051-B87C-29F4FC7705A7}" type="datetime1">
              <a:rPr lang="en-GB" smtClean="0"/>
              <a:t>21/05/2025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39BEDEC-B0CC-4D7F-B5C2-37C669019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67D6363-BFBE-482B-A9DF-68E69817D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456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010BF9-525E-45C6-A465-70E49FED1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BB2618C-5162-4FEC-88DE-35CF925724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A2A11C0-4FA8-407F-9560-4857B0CF4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C5C2E-E036-4C90-A7C5-52F31B410879}" type="datetime1">
              <a:rPr lang="en-GB" smtClean="0"/>
              <a:t>21/05/2025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70C260B-6D27-47D4-A32D-E9A2642F1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8045F1C-3EAF-4407-BD79-D9E609432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2480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B394E4-2D83-4275-9D11-3182EC5DB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FE690E3-2DB4-4989-977B-57F0EAB97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3775161-32E6-4284-A5AB-19C783C6E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2A29B-D91F-4C88-9918-190A2390100E}" type="datetime1">
              <a:rPr lang="en-GB" smtClean="0"/>
              <a:t>21/05/2025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80602AE-7D4C-48D6-9852-9BA4A4EBF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AB984B9-D832-49A7-B1CA-9B3A50FFD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6695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5AD2F2-D05A-456B-8FFE-00EF2D951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D0E9184-53CE-4B7E-9703-694D8F1658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2063EB6-E99A-4A42-98C1-96B7AF4A7E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4379897-294E-475E-974E-24B039A2F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CA65B-98FC-4E90-9741-FEF7C9E85C28}" type="datetime1">
              <a:rPr lang="en-GB" smtClean="0"/>
              <a:t>21/05/2025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0B6FBEA-2379-49C3-BC8D-68AB42184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58E3FC0-C043-4F6F-BE6D-0B0FEF561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3954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7A62D7-2C0E-40F6-B682-5315DD3FB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D831E9B-812C-48F5-AAF1-3B52497DCE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2E99EEE-E61B-4C7C-816F-2F3D8B3DF7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CCDDC9D-2F53-4614-9297-D00B881CCD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C100751-6A24-4F43-8D5E-314A32EE64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E8D4B3B-60BB-4074-83DE-F92560B4D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7B3C9-BF0F-4152-9657-EE1C70E8B34F}" type="datetime1">
              <a:rPr lang="en-GB" smtClean="0"/>
              <a:t>21/05/2025</a:t>
            </a:fld>
            <a:endParaRPr lang="en-GB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A1CABB0-1A5B-4AE4-B61B-2B661B66D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640A1FA-F54D-4FB9-BCBE-4C41A7091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9543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FC0CD2-E307-4162-83B0-4B7A15491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8EE91F5-65BC-45ED-9D30-917C17ED0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A0F6A-14FB-433A-AA6F-C084BCC08940}" type="datetime1">
              <a:rPr lang="en-GB" smtClean="0"/>
              <a:t>21/05/2025</a:t>
            </a:fld>
            <a:endParaRPr lang="en-GB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DACAFBA-97FE-4458-BF1A-01317AC88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392CCD6-E7F1-44D8-A394-2E3DF56C3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6037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EEC17CA-4A24-4954-AA9C-AF8790D89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1C438-426F-44F0-84F7-40AEEED819CC}" type="datetime1">
              <a:rPr lang="en-GB" smtClean="0"/>
              <a:t>21/05/2025</a:t>
            </a:fld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07954B1-26A4-41F8-8B37-9CED5BE7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4E3D6D1-CCE1-4F08-9E24-BDA2332A7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6022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22C558-CE80-4DC0-9DB4-3FB21E891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7D758D4-3838-41B4-A85B-37D2D5F78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CD90F4E-BE48-4CE3-8FA5-61AAA7FB03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86504CA-34B3-4BDD-B78E-43DDFAF2C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2B6D0-23E3-42B6-9A04-04EF7CDA659A}" type="datetime1">
              <a:rPr lang="en-GB" smtClean="0"/>
              <a:t>21/05/2025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275FD24-AC31-4208-8267-0DFE214D7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1E074FF-80FA-4960-BF77-19D146600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2272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EC724F-95EA-4F08-9F71-734DF0857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173ED21-3D76-4E6C-8E0A-7CE617E2CE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D62334C-A003-44C6-A011-CE5E2B07A7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EB928E3-4370-4E25-B880-A08BD0AC7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4ED56-9309-4345-9754-315919C2BE59}" type="datetime1">
              <a:rPr lang="en-GB" smtClean="0"/>
              <a:t>21/05/2025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280BBBF-8E79-4692-8436-07F5E9B51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223E80-1291-4D3B-BCB8-B9CFA9ECD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5777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E9A1D54-6988-4637-AA1E-1446BC533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C59EFDD-B857-47E5-8BFE-6FA62CE97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CC4E2F-3530-4F9A-8E19-B469E47B93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CBECA5-2E62-49BD-9377-0CB955F44614}" type="datetime1">
              <a:rPr lang="en-GB" smtClean="0"/>
              <a:t>21/05/2025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B65240-DFFE-4726-BD1A-9FB90904C0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B14446A-0A8A-4636-8C51-4FE25AEA80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220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emf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image" Target="../media/image25.png"/><Relationship Id="rId18" Type="http://schemas.openxmlformats.org/officeDocument/2006/relationships/image" Target="../media/image30.svg"/><Relationship Id="rId3" Type="http://schemas.openxmlformats.org/officeDocument/2006/relationships/image" Target="../media/image1.emf"/><Relationship Id="rId7" Type="http://schemas.openxmlformats.org/officeDocument/2006/relationships/diagramColors" Target="../diagrams/colors2.xml"/><Relationship Id="rId12" Type="http://schemas.openxmlformats.org/officeDocument/2006/relationships/image" Target="../media/image24.sv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8.svg"/><Relationship Id="rId20" Type="http://schemas.openxmlformats.org/officeDocument/2006/relationships/image" Target="../media/image32.sv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23.png"/><Relationship Id="rId5" Type="http://schemas.openxmlformats.org/officeDocument/2006/relationships/diagramLayout" Target="../diagrams/layout2.xml"/><Relationship Id="rId15" Type="http://schemas.openxmlformats.org/officeDocument/2006/relationships/image" Target="../media/image27.png"/><Relationship Id="rId10" Type="http://schemas.openxmlformats.org/officeDocument/2006/relationships/image" Target="../media/image22.svg"/><Relationship Id="rId19" Type="http://schemas.openxmlformats.org/officeDocument/2006/relationships/image" Target="../media/image31.png"/><Relationship Id="rId4" Type="http://schemas.openxmlformats.org/officeDocument/2006/relationships/diagramData" Target="../diagrams/data2.xml"/><Relationship Id="rId9" Type="http://schemas.openxmlformats.org/officeDocument/2006/relationships/image" Target="../media/image21.png"/><Relationship Id="rId14" Type="http://schemas.openxmlformats.org/officeDocument/2006/relationships/image" Target="../media/image2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tif"/><Relationship Id="rId4" Type="http://schemas.openxmlformats.org/officeDocument/2006/relationships/image" Target="../media/image53.t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.emf"/><Relationship Id="rId9" Type="http://schemas.microsoft.com/office/2007/relationships/diagramDrawing" Target="../diagrams/drawing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7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n-tv.de/mediathek/videos/wissen/Wattwuermer-koennten-Covid-19-Patienten-das-Leben-retten-article21696632.html" TargetMode="External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gif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.emf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wm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C11D1B-ED30-4B67-9B98-7F79128A4C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/>
              <a:t>Strömungsmechanik</a:t>
            </a:r>
            <a:r>
              <a:rPr lang="en-GB" dirty="0"/>
              <a:t> in der </a:t>
            </a:r>
            <a:r>
              <a:rPr lang="en-GB" dirty="0" err="1"/>
              <a:t>Medizin</a:t>
            </a:r>
            <a:endParaRPr lang="en-GB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B78D9B9-9E16-4DAA-9B04-E01BF8B205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Prof. </a:t>
            </a:r>
            <a:r>
              <a:rPr lang="en-GB" dirty="0" err="1"/>
              <a:t>Dr.</a:t>
            </a:r>
            <a:r>
              <a:rPr lang="en-GB" dirty="0"/>
              <a:t>-Ing. Leonid Goubergrits</a:t>
            </a:r>
          </a:p>
          <a:p>
            <a:r>
              <a:rPr lang="en-GB" dirty="0" err="1"/>
              <a:t>Dr.</a:t>
            </a:r>
            <a:r>
              <a:rPr lang="en-GB" dirty="0"/>
              <a:t>-Ing. Ulrich </a:t>
            </a:r>
            <a:r>
              <a:rPr lang="en-GB" dirty="0" err="1"/>
              <a:t>Kertzscher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SoSe</a:t>
            </a:r>
            <a:r>
              <a:rPr lang="en-GB" dirty="0"/>
              <a:t> 2025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35D298A-5DB4-42F9-A9BA-7B80BE894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03998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10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Palmendieb</a:t>
            </a:r>
          </a:p>
        </p:txBody>
      </p:sp>
      <p:pic>
        <p:nvPicPr>
          <p:cNvPr id="2050" name="Picture 2" descr="Palmendieb">
            <a:extLst>
              <a:ext uri="{FF2B5EF4-FFF2-40B4-BE49-F238E27FC236}">
                <a16:creationId xmlns:a16="http://schemas.microsoft.com/office/drawing/2014/main" id="{F2592165-F0C5-4B03-B7C2-D7A53912A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00" y="1728197"/>
            <a:ext cx="5529600" cy="414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igure 1 from Adaptations to a terrestrial existence by the robber ...">
            <a:extLst>
              <a:ext uri="{FF2B5EF4-FFF2-40B4-BE49-F238E27FC236}">
                <a16:creationId xmlns:a16="http://schemas.microsoft.com/office/drawing/2014/main" id="{12B4A1DA-4747-4277-A25D-7210CAB6A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322" y="1529237"/>
            <a:ext cx="3465878" cy="37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">
            <a:extLst>
              <a:ext uri="{FF2B5EF4-FFF2-40B4-BE49-F238E27FC236}">
                <a16:creationId xmlns:a16="http://schemas.microsoft.com/office/drawing/2014/main" id="{17B3CF9C-D5C8-475B-BA5A-D48036777B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2000" y="5875397"/>
            <a:ext cx="3772800" cy="355852"/>
          </a:xfrm>
          <a:prstGeom prst="rect">
            <a:avLst/>
          </a:prstGeom>
          <a:solidFill>
            <a:srgbClr val="EBECE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4761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000" b="1" i="0" u="none" strike="noStrike" cap="none" normalizeH="0" baseline="0" dirty="0" err="1">
                <a:ln>
                  <a:noFill/>
                </a:ln>
                <a:solidFill>
                  <a:srgbClr val="2E414F"/>
                </a:solidFill>
                <a:effectLst/>
                <a:latin typeface="+mn-lt"/>
              </a:rPr>
              <a:t>Adaptations</a:t>
            </a:r>
            <a:r>
              <a:rPr kumimoji="0" lang="de-DE" altLang="de-DE" sz="1000" b="1" i="0" u="none" strike="noStrike" cap="none" normalizeH="0" baseline="0" dirty="0">
                <a:ln>
                  <a:noFill/>
                </a:ln>
                <a:solidFill>
                  <a:srgbClr val="2E414F"/>
                </a:solidFill>
                <a:effectLst/>
                <a:latin typeface="+mn-lt"/>
              </a:rPr>
              <a:t> </a:t>
            </a:r>
            <a:r>
              <a:rPr kumimoji="0" lang="de-DE" altLang="de-DE" sz="1000" b="1" i="0" u="none" strike="noStrike" cap="none" normalizeH="0" baseline="0" dirty="0" err="1">
                <a:ln>
                  <a:noFill/>
                </a:ln>
                <a:solidFill>
                  <a:srgbClr val="2E414F"/>
                </a:solidFill>
                <a:effectLst/>
                <a:latin typeface="+mn-lt"/>
              </a:rPr>
              <a:t>to</a:t>
            </a:r>
            <a:r>
              <a:rPr kumimoji="0" lang="de-DE" altLang="de-DE" sz="1000" b="1" i="0" u="none" strike="noStrike" cap="none" normalizeH="0" baseline="0" dirty="0">
                <a:ln>
                  <a:noFill/>
                </a:ln>
                <a:solidFill>
                  <a:srgbClr val="2E414F"/>
                </a:solidFill>
                <a:effectLst/>
                <a:latin typeface="+mn-lt"/>
              </a:rPr>
              <a:t> a </a:t>
            </a:r>
            <a:r>
              <a:rPr kumimoji="0" lang="de-DE" altLang="de-DE" sz="1000" b="1" i="0" u="none" strike="noStrike" cap="none" normalizeH="0" baseline="0" dirty="0" err="1">
                <a:ln>
                  <a:noFill/>
                </a:ln>
                <a:solidFill>
                  <a:srgbClr val="2E414F"/>
                </a:solidFill>
                <a:effectLst/>
                <a:latin typeface="+mn-lt"/>
              </a:rPr>
              <a:t>terrestrial</a:t>
            </a:r>
            <a:r>
              <a:rPr kumimoji="0" lang="de-DE" altLang="de-DE" sz="1000" b="1" i="0" u="none" strike="noStrike" cap="none" normalizeH="0" baseline="0" dirty="0">
                <a:ln>
                  <a:noFill/>
                </a:ln>
                <a:solidFill>
                  <a:srgbClr val="2E414F"/>
                </a:solidFill>
                <a:effectLst/>
                <a:latin typeface="+mn-lt"/>
              </a:rPr>
              <a:t> </a:t>
            </a:r>
            <a:r>
              <a:rPr kumimoji="0" lang="de-DE" altLang="de-DE" sz="1000" b="1" i="0" u="none" strike="noStrike" cap="none" normalizeH="0" baseline="0" dirty="0" err="1">
                <a:ln>
                  <a:noFill/>
                </a:ln>
                <a:solidFill>
                  <a:srgbClr val="2E414F"/>
                </a:solidFill>
                <a:effectLst/>
                <a:latin typeface="+mn-lt"/>
              </a:rPr>
              <a:t>existence</a:t>
            </a:r>
            <a:r>
              <a:rPr kumimoji="0" lang="de-DE" altLang="de-DE" sz="1000" b="1" i="0" u="none" strike="noStrike" cap="none" normalizeH="0" baseline="0" dirty="0">
                <a:ln>
                  <a:noFill/>
                </a:ln>
                <a:solidFill>
                  <a:srgbClr val="2E414F"/>
                </a:solidFill>
                <a:effectLst/>
                <a:latin typeface="+mn-lt"/>
              </a:rPr>
              <a:t> </a:t>
            </a:r>
            <a:r>
              <a:rPr kumimoji="0" lang="de-DE" altLang="de-DE" sz="1000" b="1" i="0" u="none" strike="noStrike" cap="none" normalizeH="0" baseline="0" dirty="0" err="1">
                <a:ln>
                  <a:noFill/>
                </a:ln>
                <a:solidFill>
                  <a:srgbClr val="2E414F"/>
                </a:solidFill>
                <a:effectLst/>
                <a:latin typeface="+mn-lt"/>
              </a:rPr>
              <a:t>by</a:t>
            </a:r>
            <a:r>
              <a:rPr kumimoji="0" lang="de-DE" altLang="de-DE" sz="1000" b="1" i="0" u="none" strike="noStrike" cap="none" normalizeH="0" baseline="0" dirty="0">
                <a:ln>
                  <a:noFill/>
                </a:ln>
                <a:solidFill>
                  <a:srgbClr val="2E414F"/>
                </a:solidFill>
                <a:effectLst/>
                <a:latin typeface="+mn-lt"/>
              </a:rPr>
              <a:t> </a:t>
            </a:r>
            <a:r>
              <a:rPr kumimoji="0" lang="de-DE" altLang="de-DE" sz="1000" b="1" i="0" u="none" strike="noStrike" cap="none" normalizeH="0" baseline="0" dirty="0" err="1">
                <a:ln>
                  <a:noFill/>
                </a:ln>
                <a:solidFill>
                  <a:srgbClr val="2E414F"/>
                </a:solidFill>
                <a:effectLst/>
                <a:latin typeface="+mn-lt"/>
              </a:rPr>
              <a:t>the</a:t>
            </a:r>
            <a:r>
              <a:rPr kumimoji="0" lang="de-DE" altLang="de-DE" sz="1000" b="1" i="0" u="none" strike="noStrike" cap="none" normalizeH="0" baseline="0" dirty="0">
                <a:ln>
                  <a:noFill/>
                </a:ln>
                <a:solidFill>
                  <a:srgbClr val="2E414F"/>
                </a:solidFill>
                <a:effectLst/>
                <a:latin typeface="+mn-lt"/>
              </a:rPr>
              <a:t> </a:t>
            </a:r>
            <a:r>
              <a:rPr kumimoji="0" lang="de-DE" altLang="de-DE" sz="1000" b="1" i="0" u="none" strike="noStrike" cap="none" normalizeH="0" baseline="0" dirty="0" err="1">
                <a:ln>
                  <a:noFill/>
                </a:ln>
                <a:solidFill>
                  <a:srgbClr val="2E414F"/>
                </a:solidFill>
                <a:effectLst/>
                <a:latin typeface="+mn-lt"/>
              </a:rPr>
              <a:t>robber</a:t>
            </a:r>
            <a:r>
              <a:rPr kumimoji="0" lang="de-DE" altLang="de-DE" sz="1000" b="1" i="0" u="none" strike="noStrike" cap="none" normalizeH="0" baseline="0" dirty="0">
                <a:ln>
                  <a:noFill/>
                </a:ln>
                <a:solidFill>
                  <a:srgbClr val="2E414F"/>
                </a:solidFill>
                <a:effectLst/>
                <a:latin typeface="+mn-lt"/>
              </a:rPr>
              <a:t> </a:t>
            </a:r>
            <a:r>
              <a:rPr kumimoji="0" lang="de-DE" altLang="de-DE" sz="1000" b="1" i="0" u="none" strike="noStrike" cap="none" normalizeH="0" baseline="0" dirty="0" err="1">
                <a:ln>
                  <a:noFill/>
                </a:ln>
                <a:solidFill>
                  <a:srgbClr val="2E414F"/>
                </a:solidFill>
                <a:effectLst/>
                <a:latin typeface="+mn-lt"/>
              </a:rPr>
              <a:t>crab</a:t>
            </a:r>
            <a:r>
              <a:rPr kumimoji="0" lang="de-DE" altLang="de-DE" sz="1000" b="1" i="0" u="none" strike="noStrike" cap="none" normalizeH="0" baseline="0" dirty="0">
                <a:ln>
                  <a:noFill/>
                </a:ln>
                <a:solidFill>
                  <a:srgbClr val="2E414F"/>
                </a:solidFill>
                <a:effectLst/>
                <a:latin typeface="+mn-lt"/>
              </a:rPr>
              <a:t>, </a:t>
            </a:r>
            <a:r>
              <a:rPr kumimoji="0" lang="de-DE" altLang="de-DE" sz="1000" b="1" i="0" u="none" strike="noStrike" cap="none" normalizeH="0" baseline="0" dirty="0" err="1">
                <a:ln>
                  <a:noFill/>
                </a:ln>
                <a:solidFill>
                  <a:srgbClr val="2E414F"/>
                </a:solidFill>
                <a:effectLst/>
                <a:latin typeface="+mn-lt"/>
              </a:rPr>
              <a:t>Birgus</a:t>
            </a:r>
            <a:r>
              <a:rPr kumimoji="0" lang="de-DE" altLang="de-DE" sz="1000" b="1" i="0" u="none" strike="noStrike" cap="none" normalizeH="0" baseline="0" dirty="0">
                <a:ln>
                  <a:noFill/>
                </a:ln>
                <a:solidFill>
                  <a:srgbClr val="2E414F"/>
                </a:solidFill>
                <a:effectLst/>
                <a:latin typeface="+mn-lt"/>
              </a:rPr>
              <a:t> </a:t>
            </a:r>
            <a:r>
              <a:rPr kumimoji="0" lang="de-DE" altLang="de-DE" sz="1000" b="1" i="0" u="none" strike="noStrike" cap="none" normalizeH="0" baseline="0" dirty="0" err="1">
                <a:ln>
                  <a:noFill/>
                </a:ln>
                <a:solidFill>
                  <a:srgbClr val="2E414F"/>
                </a:solidFill>
                <a:effectLst/>
                <a:latin typeface="+mn-lt"/>
              </a:rPr>
              <a:t>latro</a:t>
            </a:r>
            <a:r>
              <a:rPr kumimoji="0" lang="de-DE" altLang="de-DE" sz="1000" b="1" i="0" u="none" strike="noStrike" cap="none" normalizeH="0" baseline="0" dirty="0">
                <a:ln>
                  <a:noFill/>
                </a:ln>
                <a:solidFill>
                  <a:srgbClr val="2E414F"/>
                </a:solidFill>
                <a:effectLst/>
                <a:latin typeface="+mn-lt"/>
              </a:rPr>
              <a:t> 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de-DE" altLang="de-DE" sz="1000" b="0" i="0" u="sng" strike="noStrike" cap="none" normalizeH="0" baseline="0" dirty="0">
                <a:ln>
                  <a:noFill/>
                </a:ln>
                <a:solidFill>
                  <a:srgbClr val="546973"/>
                </a:solidFill>
                <a:effectLst/>
                <a:latin typeface="+mn-lt"/>
              </a:rPr>
              <a:t>Stephanie Morris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8C9296"/>
                </a:solidFill>
                <a:effectLst/>
                <a:latin typeface="+mn-lt"/>
              </a:rPr>
              <a:t>, </a:t>
            </a:r>
            <a:r>
              <a:rPr kumimoji="0" lang="de-DE" altLang="de-DE" sz="1000" b="0" i="0" u="sng" strike="noStrike" cap="none" normalizeH="0" baseline="0" dirty="0">
                <a:ln>
                  <a:noFill/>
                </a:ln>
                <a:solidFill>
                  <a:srgbClr val="546973"/>
                </a:solidFill>
                <a:effectLst/>
                <a:latin typeface="+mn-lt"/>
              </a:rPr>
              <a:t>Peter Greenaway, 1989</a:t>
            </a:r>
            <a:endParaRPr kumimoji="0" lang="de-DE" altLang="de-DE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11090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67" y="0"/>
            <a:ext cx="10515600" cy="1325563"/>
          </a:xfrm>
        </p:spPr>
        <p:txBody>
          <a:bodyPr/>
          <a:lstStyle/>
          <a:p>
            <a:r>
              <a:rPr lang="de-DE" dirty="0"/>
              <a:t>Insekten: offenes Kreislauf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11</a:t>
            </a:fld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4554" y="1668916"/>
            <a:ext cx="6170074" cy="4030436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979715" y="6169580"/>
            <a:ext cx="9538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frauerlei.de                                                                                                                K. Schmidt-Nielsen, 1999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08"/>
          <a:stretch/>
        </p:blipFill>
        <p:spPr>
          <a:xfrm>
            <a:off x="285603" y="1668916"/>
            <a:ext cx="5127493" cy="403043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06210A3-F1B4-4C41-99A0-EC5FA74E0C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334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67" y="0"/>
            <a:ext cx="10515600" cy="1325563"/>
          </a:xfrm>
        </p:spPr>
        <p:txBody>
          <a:bodyPr/>
          <a:lstStyle/>
          <a:p>
            <a:r>
              <a:rPr lang="de-DE" dirty="0"/>
              <a:t>Insekten: Tracheen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12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06210A3-F1B4-4C41-99A0-EC5FA74E0C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812ECE2-F889-43E4-AD36-BCF50782C1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653" t="48965" r="20459" b="7658"/>
          <a:stretch/>
        </p:blipFill>
        <p:spPr>
          <a:xfrm>
            <a:off x="1020163" y="1325563"/>
            <a:ext cx="9812306" cy="4695792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4FA01224-F28C-4374-8810-8903BB0D1EC3}"/>
              </a:ext>
            </a:extLst>
          </p:cNvPr>
          <p:cNvSpPr/>
          <p:nvPr/>
        </p:nvSpPr>
        <p:spPr>
          <a:xfrm>
            <a:off x="964163" y="5987018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400" dirty="0" err="1">
                <a:latin typeface="Arial" panose="020B0604020202020204" pitchFamily="34" charset="0"/>
              </a:rPr>
              <a:t>Hickman</a:t>
            </a:r>
            <a:r>
              <a:rPr lang="de-DE" sz="1400" dirty="0">
                <a:latin typeface="Arial" panose="020B0604020202020204" pitchFamily="34" charset="0"/>
              </a:rPr>
              <a:t> et al. 2008</a:t>
            </a:r>
            <a:endParaRPr lang="de-DE" sz="1400" b="0" i="0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632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13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Übersicht Gasaustausch Lungen</a:t>
            </a:r>
          </a:p>
        </p:txBody>
      </p:sp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61783EB0-31B0-4C8E-88EE-2B35B45F1636}"/>
              </a:ext>
            </a:extLst>
          </p:cNvPr>
          <p:cNvGraphicFramePr/>
          <p:nvPr/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Grafik 7" descr="Skorpion Silhouette">
            <a:extLst>
              <a:ext uri="{FF2B5EF4-FFF2-40B4-BE49-F238E27FC236}">
                <a16:creationId xmlns:a16="http://schemas.microsoft.com/office/drawing/2014/main" id="{15C8C339-1B52-4F19-A4F5-62FE8975503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569905" y="2292429"/>
            <a:ext cx="637390" cy="637390"/>
          </a:xfrm>
          <a:prstGeom prst="rect">
            <a:avLst/>
          </a:prstGeom>
        </p:spPr>
      </p:pic>
      <p:pic>
        <p:nvPicPr>
          <p:cNvPr id="10" name="Grafik 9" descr="Frosch Silhouette">
            <a:extLst>
              <a:ext uri="{FF2B5EF4-FFF2-40B4-BE49-F238E27FC236}">
                <a16:creationId xmlns:a16="http://schemas.microsoft.com/office/drawing/2014/main" id="{C9A9A069-702D-44E7-8F56-AE83FDCE288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832886" y="4026946"/>
            <a:ext cx="526228" cy="526228"/>
          </a:xfrm>
          <a:prstGeom prst="rect">
            <a:avLst/>
          </a:prstGeom>
        </p:spPr>
      </p:pic>
      <p:pic>
        <p:nvPicPr>
          <p:cNvPr id="12" name="Grafik 11" descr="Krokodil Silhouette">
            <a:extLst>
              <a:ext uri="{FF2B5EF4-FFF2-40B4-BE49-F238E27FC236}">
                <a16:creationId xmlns:a16="http://schemas.microsoft.com/office/drawing/2014/main" id="{471330ED-0CE7-4B13-BE4F-E4CD6A21D1A0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954110" y="4145280"/>
            <a:ext cx="656490" cy="656490"/>
          </a:xfrm>
          <a:prstGeom prst="rect">
            <a:avLst/>
          </a:prstGeom>
        </p:spPr>
      </p:pic>
      <p:pic>
        <p:nvPicPr>
          <p:cNvPr id="14" name="Grafik 13" descr="Spatz Silhouette">
            <a:extLst>
              <a:ext uri="{FF2B5EF4-FFF2-40B4-BE49-F238E27FC236}">
                <a16:creationId xmlns:a16="http://schemas.microsoft.com/office/drawing/2014/main" id="{0A4B3869-42E2-4A6C-9D54-E866569A57DE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669221" y="3896685"/>
            <a:ext cx="656489" cy="656489"/>
          </a:xfrm>
          <a:prstGeom prst="rect">
            <a:avLst/>
          </a:prstGeom>
        </p:spPr>
      </p:pic>
      <p:pic>
        <p:nvPicPr>
          <p:cNvPr id="16" name="Grafik 15" descr="Hase Silhouette">
            <a:extLst>
              <a:ext uri="{FF2B5EF4-FFF2-40B4-BE49-F238E27FC236}">
                <a16:creationId xmlns:a16="http://schemas.microsoft.com/office/drawing/2014/main" id="{FC7B5DDA-B521-4615-A176-112E7436DA38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325710" y="4145280"/>
            <a:ext cx="656490" cy="656490"/>
          </a:xfrm>
          <a:prstGeom prst="rect">
            <a:avLst/>
          </a:prstGeom>
        </p:spPr>
      </p:pic>
      <p:pic>
        <p:nvPicPr>
          <p:cNvPr id="18" name="Grafik 17" descr="Schlange Silhouette">
            <a:extLst>
              <a:ext uri="{FF2B5EF4-FFF2-40B4-BE49-F238E27FC236}">
                <a16:creationId xmlns:a16="http://schemas.microsoft.com/office/drawing/2014/main" id="{F1394A9D-62F5-4558-A42F-3644D29374F6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3499765">
            <a:off x="3328826" y="2391390"/>
            <a:ext cx="526229" cy="52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0680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14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Froschatmung</a:t>
            </a:r>
          </a:p>
        </p:txBody>
      </p:sp>
      <p:pic>
        <p:nvPicPr>
          <p:cNvPr id="3074" name="Picture 2" descr="Avian and Amphibian Respiratory Systems - Body systems">
            <a:extLst>
              <a:ext uri="{FF2B5EF4-FFF2-40B4-BE49-F238E27FC236}">
                <a16:creationId xmlns:a16="http://schemas.microsoft.com/office/drawing/2014/main" id="{DA697E19-BF57-46F2-8D0F-2DC887783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400" y="1471532"/>
            <a:ext cx="5918823" cy="445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3421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15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Hautatmung</a:t>
            </a:r>
          </a:p>
        </p:txBody>
      </p:sp>
      <p:pic>
        <p:nvPicPr>
          <p:cNvPr id="4098" name="Picture 2" descr="Haut Atmung">
            <a:extLst>
              <a:ext uri="{FF2B5EF4-FFF2-40B4-BE49-F238E27FC236}">
                <a16:creationId xmlns:a16="http://schemas.microsoft.com/office/drawing/2014/main" id="{43306DBA-AA1F-4299-A34D-96E3B8D7A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699" y="1720019"/>
            <a:ext cx="5221959" cy="317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3B3CD6F7-9858-4762-8716-824826B727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3975284"/>
              </p:ext>
            </p:extLst>
          </p:nvPr>
        </p:nvGraphicFramePr>
        <p:xfrm>
          <a:off x="1172550" y="4890494"/>
          <a:ext cx="4000500" cy="731520"/>
        </p:xfrm>
        <a:graphic>
          <a:graphicData uri="http://schemas.openxmlformats.org/drawingml/2006/table">
            <a:tbl>
              <a:tblPr/>
              <a:tblGrid>
                <a:gridCol w="4000500">
                  <a:extLst>
                    <a:ext uri="{9D8B030D-6E8A-4147-A177-3AD203B41FA5}">
                      <a16:colId xmlns:a16="http://schemas.microsoft.com/office/drawing/2014/main" val="17042787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b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© Julius Ecke</a:t>
                      </a:r>
                      <a:br>
                        <a:rPr lang="de-DE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http://www.naturstudiendesign.de</a:t>
                      </a:r>
                      <a:endParaRPr lang="de-DE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7588114"/>
                  </a:ext>
                </a:extLst>
              </a:tr>
            </a:tbl>
          </a:graphicData>
        </a:graphic>
      </p:graphicFrame>
      <p:pic>
        <p:nvPicPr>
          <p:cNvPr id="4100" name="Picture 4" descr="Shirley Eaton in a promotional photo for &quot;Goldfinger&quot; (1964 ...">
            <a:extLst>
              <a:ext uri="{FF2B5EF4-FFF2-40B4-BE49-F238E27FC236}">
                <a16:creationId xmlns:a16="http://schemas.microsoft.com/office/drawing/2014/main" id="{3291FDC1-05B3-4B95-9CA4-621DEE232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920" y="1682894"/>
            <a:ext cx="2566080" cy="320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8131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16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Lunge</a:t>
            </a:r>
          </a:p>
        </p:txBody>
      </p:sp>
      <p:pic>
        <p:nvPicPr>
          <p:cNvPr id="8" name="image1.png" descr="image1.png">
            <a:extLst>
              <a:ext uri="{FF2B5EF4-FFF2-40B4-BE49-F238E27FC236}">
                <a16:creationId xmlns:a16="http://schemas.microsoft.com/office/drawing/2014/main" id="{FD3154BF-CD25-4354-BFE6-BAB6BB7224A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871"/>
          <a:stretch>
            <a:fillRect/>
          </a:stretch>
        </p:blipFill>
        <p:spPr>
          <a:xfrm>
            <a:off x="2149768" y="1171788"/>
            <a:ext cx="3187620" cy="3937996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ynchrotron-basiertes Micro-CT, Voxelkantenlänge 0,7 μm…">
            <a:extLst>
              <a:ext uri="{FF2B5EF4-FFF2-40B4-BE49-F238E27FC236}">
                <a16:creationId xmlns:a16="http://schemas.microsoft.com/office/drawing/2014/main" id="{219058AD-4F93-4FBD-95A3-D02997D6BF51}"/>
              </a:ext>
            </a:extLst>
          </p:cNvPr>
          <p:cNvSpPr txBox="1"/>
          <p:nvPr/>
        </p:nvSpPr>
        <p:spPr>
          <a:xfrm>
            <a:off x="1667484" y="5207158"/>
            <a:ext cx="10273916" cy="515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2400" dirty="0">
                <a:latin typeface="Arial"/>
                <a:ea typeface="Arial"/>
                <a:cs typeface="Arial"/>
                <a:sym typeface="Arial"/>
              </a:rPr>
              <a:t>Synchrotron-</a:t>
            </a:r>
            <a:r>
              <a:rPr sz="2400" dirty="0" err="1">
                <a:latin typeface="Arial"/>
                <a:ea typeface="Arial"/>
                <a:cs typeface="Arial"/>
                <a:sym typeface="Arial"/>
              </a:rPr>
              <a:t>basiertes</a:t>
            </a:r>
            <a:r>
              <a:rPr sz="2400" dirty="0">
                <a:latin typeface="Arial"/>
                <a:ea typeface="Arial"/>
                <a:cs typeface="Arial"/>
                <a:sym typeface="Arial"/>
              </a:rPr>
              <a:t> Micro-CT, C. </a:t>
            </a:r>
            <a:r>
              <a:rPr sz="2400" dirty="0" err="1">
                <a:latin typeface="Arial"/>
                <a:ea typeface="Arial"/>
                <a:cs typeface="Arial"/>
                <a:sym typeface="Arial"/>
              </a:rPr>
              <a:t>Bron</a:t>
            </a:r>
            <a:r>
              <a:rPr sz="2400" dirty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sz="2400" dirty="0" err="1">
                <a:latin typeface="Arial"/>
                <a:ea typeface="Arial"/>
                <a:cs typeface="Arial"/>
                <a:sym typeface="Arial"/>
              </a:rPr>
              <a:t>Institut</a:t>
            </a:r>
            <a:r>
              <a:rPr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2400" dirty="0" err="1">
                <a:latin typeface="Arial"/>
                <a:ea typeface="Arial"/>
                <a:cs typeface="Arial"/>
                <a:sym typeface="Arial"/>
              </a:rPr>
              <a:t>für</a:t>
            </a:r>
            <a:r>
              <a:rPr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2400" dirty="0" err="1">
                <a:latin typeface="Arial"/>
                <a:ea typeface="Arial"/>
                <a:cs typeface="Arial"/>
                <a:sym typeface="Arial"/>
              </a:rPr>
              <a:t>Anatomie</a:t>
            </a:r>
            <a:r>
              <a:rPr sz="2400" dirty="0">
                <a:latin typeface="Arial"/>
                <a:ea typeface="Arial"/>
                <a:cs typeface="Arial"/>
                <a:sym typeface="Arial"/>
              </a:rPr>
              <a:t>, Univ. Bern</a:t>
            </a:r>
          </a:p>
        </p:txBody>
      </p:sp>
      <p:pic>
        <p:nvPicPr>
          <p:cNvPr id="10" name="image2.pdf" descr="image2.pdf">
            <a:extLst>
              <a:ext uri="{FF2B5EF4-FFF2-40B4-BE49-F238E27FC236}">
                <a16:creationId xmlns:a16="http://schemas.microsoft.com/office/drawing/2014/main" id="{3F589459-87F7-4BA1-8C3F-C58385BAD47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132" t="12301" r="7039"/>
          <a:stretch>
            <a:fillRect/>
          </a:stretch>
        </p:blipFill>
        <p:spPr>
          <a:xfrm>
            <a:off x="6261229" y="1164911"/>
            <a:ext cx="3190500" cy="393799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Mensch: 1 ml = 1 mm3 =  300 cm2; Frosch: 20 cm2">
            <a:extLst>
              <a:ext uri="{FF2B5EF4-FFF2-40B4-BE49-F238E27FC236}">
                <a16:creationId xmlns:a16="http://schemas.microsoft.com/office/drawing/2014/main" id="{AA6E2573-0E2E-41AD-9EAB-B32A0C770338}"/>
              </a:ext>
            </a:extLst>
          </p:cNvPr>
          <p:cNvSpPr txBox="1"/>
          <p:nvPr/>
        </p:nvSpPr>
        <p:spPr>
          <a:xfrm>
            <a:off x="1667484" y="5693089"/>
            <a:ext cx="6401124" cy="515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1300480">
              <a:defRPr sz="256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2400" dirty="0"/>
              <a:t>Mensch: 1 ml = 1 mm</a:t>
            </a:r>
            <a:r>
              <a:rPr sz="2400" baseline="30593" dirty="0"/>
              <a:t>3</a:t>
            </a:r>
            <a:r>
              <a:rPr sz="2400" dirty="0"/>
              <a:t> =  300 cm</a:t>
            </a:r>
            <a:r>
              <a:rPr sz="2400" baseline="30593" dirty="0"/>
              <a:t>2</a:t>
            </a:r>
            <a:r>
              <a:rPr sz="2400" dirty="0"/>
              <a:t>; Frosch: 20 cm</a:t>
            </a:r>
            <a:r>
              <a:rPr sz="2400" baseline="30593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80544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17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Lungenaufbau</a:t>
            </a:r>
          </a:p>
        </p:txBody>
      </p:sp>
      <p:pic>
        <p:nvPicPr>
          <p:cNvPr id="8" name="image5.gif" descr="image5.gif">
            <a:extLst>
              <a:ext uri="{FF2B5EF4-FFF2-40B4-BE49-F238E27FC236}">
                <a16:creationId xmlns:a16="http://schemas.microsoft.com/office/drawing/2014/main" id="{07385CCB-61E9-4566-A5C4-814FDDA482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0188" y="1508125"/>
            <a:ext cx="6917328" cy="5030787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2" descr="Anästhesiologische Beurteilung des Patienten: Respiratorisches ...">
            <a:extLst>
              <a:ext uri="{FF2B5EF4-FFF2-40B4-BE49-F238E27FC236}">
                <a16:creationId xmlns:a16="http://schemas.microsoft.com/office/drawing/2014/main" id="{0B70913A-29E8-4833-9729-8D0AEA35C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64" y="795337"/>
            <a:ext cx="7570226" cy="574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7603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18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Alveole-Kapillaren (</a:t>
            </a:r>
            <a:r>
              <a:rPr lang="de-DE" dirty="0" err="1"/>
              <a:t>Saugerlunge</a:t>
            </a:r>
            <a:r>
              <a:rPr lang="de-DE" dirty="0"/>
              <a:t>)</a:t>
            </a:r>
          </a:p>
        </p:txBody>
      </p:sp>
      <p:pic>
        <p:nvPicPr>
          <p:cNvPr id="8" name="image3.png" descr="image3.png">
            <a:extLst>
              <a:ext uri="{FF2B5EF4-FFF2-40B4-BE49-F238E27FC236}">
                <a16:creationId xmlns:a16="http://schemas.microsoft.com/office/drawing/2014/main" id="{782D60E0-FF71-4B84-844E-015CFBE327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1668" y="1249570"/>
            <a:ext cx="4425116" cy="4814177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4.png" descr="image4.png">
            <a:extLst>
              <a:ext uri="{FF2B5EF4-FFF2-40B4-BE49-F238E27FC236}">
                <a16:creationId xmlns:a16="http://schemas.microsoft.com/office/drawing/2014/main" id="{A6D4AA0A-A65A-4211-85C0-B164D0EDCD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278" t="26068" r="62608" b="24686"/>
          <a:stretch/>
        </p:blipFill>
        <p:spPr>
          <a:xfrm>
            <a:off x="980403" y="1951200"/>
            <a:ext cx="3411597" cy="418854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446441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19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Kessel-Formel (Laplace Gesetz)</a:t>
            </a:r>
          </a:p>
        </p:txBody>
      </p:sp>
      <p:pic>
        <p:nvPicPr>
          <p:cNvPr id="8" name="image7.jpg" descr="image7.jpg">
            <a:extLst>
              <a:ext uri="{FF2B5EF4-FFF2-40B4-BE49-F238E27FC236}">
                <a16:creationId xmlns:a16="http://schemas.microsoft.com/office/drawing/2014/main" id="{486FB51A-C94D-4E03-8134-ACD1039923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8583" y="1268448"/>
            <a:ext cx="8033174" cy="406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8.png" descr="image8.png">
            <a:extLst>
              <a:ext uri="{FF2B5EF4-FFF2-40B4-BE49-F238E27FC236}">
                <a16:creationId xmlns:a16="http://schemas.microsoft.com/office/drawing/2014/main" id="{98BF4573-7C6D-4AD6-BD89-2D5CCB7E1E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1029" y="5332449"/>
            <a:ext cx="2290728" cy="10810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9.png" descr="image9.png">
            <a:extLst>
              <a:ext uri="{FF2B5EF4-FFF2-40B4-BE49-F238E27FC236}">
                <a16:creationId xmlns:a16="http://schemas.microsoft.com/office/drawing/2014/main" id="{C5FA5704-21DC-460A-A86E-4CAD908FD7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5992" y="5434860"/>
            <a:ext cx="2047809" cy="96506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16438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0402E58-10AA-4B81-9FE2-527C620BC9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628" y="1783959"/>
            <a:ext cx="4645250" cy="2889114"/>
          </a:xfrm>
        </p:spPr>
        <p:txBody>
          <a:bodyPr anchor="b">
            <a:normAutofit/>
          </a:bodyPr>
          <a:lstStyle/>
          <a:p>
            <a:pPr algn="l"/>
            <a:r>
              <a:rPr lang="en-GB" dirty="0" err="1">
                <a:solidFill>
                  <a:schemeClr val="bg1"/>
                </a:solidFill>
              </a:rPr>
              <a:t>Vorlesung</a:t>
            </a:r>
            <a:r>
              <a:rPr lang="en-GB" dirty="0">
                <a:solidFill>
                  <a:schemeClr val="bg1"/>
                </a:solidFill>
              </a:rPr>
              <a:t> 02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1. Teil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FEBB1E5-60AA-462E-928D-7DA382EB84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6627" y="4750893"/>
            <a:ext cx="4645250" cy="1147863"/>
          </a:xfrm>
        </p:spPr>
        <p:txBody>
          <a:bodyPr anchor="t">
            <a:normAutofit/>
          </a:bodyPr>
          <a:lstStyle/>
          <a:p>
            <a:pPr algn="l"/>
            <a:r>
              <a:rPr lang="en-GB" sz="2000" dirty="0" err="1">
                <a:solidFill>
                  <a:schemeClr val="bg1"/>
                </a:solidFill>
              </a:rPr>
              <a:t>Gasaustausch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mit</a:t>
            </a:r>
            <a:r>
              <a:rPr lang="en-GB" sz="2000" dirty="0">
                <a:solidFill>
                  <a:schemeClr val="bg1"/>
                </a:solidFill>
              </a:rPr>
              <a:t> der </a:t>
            </a:r>
            <a:r>
              <a:rPr lang="en-GB" sz="2000" dirty="0" err="1">
                <a:solidFill>
                  <a:schemeClr val="bg1"/>
                </a:solidFill>
              </a:rPr>
              <a:t>Umgebung</a:t>
            </a:r>
            <a:r>
              <a:rPr lang="en-GB" sz="2000" dirty="0">
                <a:solidFill>
                  <a:schemeClr val="bg1"/>
                </a:solidFill>
              </a:rPr>
              <a:t> (Lunge)</a:t>
            </a:r>
          </a:p>
          <a:p>
            <a:pPr algn="l"/>
            <a:r>
              <a:rPr lang="en-GB" sz="2000" dirty="0">
                <a:solidFill>
                  <a:schemeClr val="bg1"/>
                </a:solidFill>
              </a:rPr>
              <a:t>23.04.2025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6DFE924-E392-4ABA-8206-AE0038627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848" y="489204"/>
            <a:ext cx="3704910" cy="4511421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0B9C454-B8DD-4F5B-90AB-EE87B1D0F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3280" y="603504"/>
            <a:ext cx="548640" cy="548640"/>
          </a:xfrm>
          <a:prstGeom prst="ellipse">
            <a:avLst/>
          </a:prstGeom>
          <a:solidFill>
            <a:srgbClr val="7F7F7F"/>
          </a:solidFill>
        </p:spPr>
        <p:txBody>
          <a:bodyPr anchor="ctr">
            <a:normAutofit/>
          </a:bodyPr>
          <a:lstStyle/>
          <a:p>
            <a:pPr algn="ctr">
              <a:spcAft>
                <a:spcPts val="600"/>
              </a:spcAft>
            </a:pPr>
            <a:fld id="{C6E05448-C963-4910-96F2-13A1B15C893E}" type="slidenum">
              <a:rPr lang="en-GB" sz="1500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2</a:t>
            </a:fld>
            <a:endParaRPr lang="en-GB" sz="15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0999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20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Stabilität</a:t>
            </a:r>
          </a:p>
        </p:txBody>
      </p:sp>
      <p:grpSp>
        <p:nvGrpSpPr>
          <p:cNvPr id="8" name="Gruppieren">
            <a:extLst>
              <a:ext uri="{FF2B5EF4-FFF2-40B4-BE49-F238E27FC236}">
                <a16:creationId xmlns:a16="http://schemas.microsoft.com/office/drawing/2014/main" id="{C47692C2-A8D7-4F25-B481-9399283345E3}"/>
              </a:ext>
            </a:extLst>
          </p:cNvPr>
          <p:cNvGrpSpPr/>
          <p:nvPr/>
        </p:nvGrpSpPr>
        <p:grpSpPr>
          <a:xfrm>
            <a:off x="1965031" y="4106015"/>
            <a:ext cx="8261937" cy="2326328"/>
            <a:chOff x="0" y="0"/>
            <a:chExt cx="12587109" cy="3725333"/>
          </a:xfrm>
        </p:grpSpPr>
        <p:pic>
          <p:nvPicPr>
            <p:cNvPr id="9" name="image10.jpg" descr="image10.jpg">
              <a:extLst>
                <a:ext uri="{FF2B5EF4-FFF2-40B4-BE49-F238E27FC236}">
                  <a16:creationId xmlns:a16="http://schemas.microsoft.com/office/drawing/2014/main" id="{2D103CD4-64FC-49A0-B581-5DF080FF4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4516"/>
              <a:ext cx="7441635" cy="37095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image11.jpg" descr="image11.jpg">
              <a:extLst>
                <a:ext uri="{FF2B5EF4-FFF2-40B4-BE49-F238E27FC236}">
                  <a16:creationId xmlns:a16="http://schemas.microsoft.com/office/drawing/2014/main" id="{CF62FA90-8667-44D6-A57F-05AA36B42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26771" y="0"/>
              <a:ext cx="4960339" cy="37253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" name="Gruppieren">
            <a:extLst>
              <a:ext uri="{FF2B5EF4-FFF2-40B4-BE49-F238E27FC236}">
                <a16:creationId xmlns:a16="http://schemas.microsoft.com/office/drawing/2014/main" id="{B038D3D9-3C9F-4082-BEFC-883A22F88839}"/>
              </a:ext>
            </a:extLst>
          </p:cNvPr>
          <p:cNvGrpSpPr/>
          <p:nvPr/>
        </p:nvGrpSpPr>
        <p:grpSpPr>
          <a:xfrm>
            <a:off x="2570400" y="1249570"/>
            <a:ext cx="6896854" cy="2216534"/>
            <a:chOff x="0" y="0"/>
            <a:chExt cx="9096586" cy="3102186"/>
          </a:xfrm>
        </p:grpSpPr>
        <p:pic>
          <p:nvPicPr>
            <p:cNvPr id="12" name="image12.png" descr="image12.png">
              <a:extLst>
                <a:ext uri="{FF2B5EF4-FFF2-40B4-BE49-F238E27FC236}">
                  <a16:creationId xmlns:a16="http://schemas.microsoft.com/office/drawing/2014/main" id="{3562ED3C-11EA-4C72-9D8C-AB2FFE4A5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3826934" cy="31021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" name="image13.jpg" descr="image13.jpg">
              <a:extLst>
                <a:ext uri="{FF2B5EF4-FFF2-40B4-BE49-F238E27FC236}">
                  <a16:creationId xmlns:a16="http://schemas.microsoft.com/office/drawing/2014/main" id="{5344C5AF-A265-4BD8-BF56-B972E3ABC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62133" y="67733"/>
              <a:ext cx="3034454" cy="30344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73852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21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Stabilität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5FAAFC8-7C78-4531-9192-3DCE0FBAB7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118" t="27777" r="31066" b="27777"/>
          <a:stretch/>
        </p:blipFill>
        <p:spPr>
          <a:xfrm>
            <a:off x="1552292" y="1514172"/>
            <a:ext cx="8429908" cy="3829656"/>
          </a:xfrm>
          <a:prstGeom prst="rect">
            <a:avLst/>
          </a:prstGeom>
        </p:spPr>
      </p:pic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A56E2FE2-FD41-4C36-8A84-86C326F26904}"/>
              </a:ext>
            </a:extLst>
          </p:cNvPr>
          <p:cNvGrpSpPr/>
          <p:nvPr/>
        </p:nvGrpSpPr>
        <p:grpSpPr>
          <a:xfrm>
            <a:off x="4118343" y="2488019"/>
            <a:ext cx="1047905" cy="316198"/>
            <a:chOff x="4118343" y="2488019"/>
            <a:chExt cx="1047905" cy="316198"/>
          </a:xfrm>
        </p:grpSpPr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5CF8CB70-7FFE-4DF2-84E3-402FF35870AF}"/>
                </a:ext>
              </a:extLst>
            </p:cNvPr>
            <p:cNvGrpSpPr/>
            <p:nvPr/>
          </p:nvGrpSpPr>
          <p:grpSpPr>
            <a:xfrm>
              <a:off x="4118343" y="2488019"/>
              <a:ext cx="953387" cy="316198"/>
              <a:chOff x="4118343" y="2541181"/>
              <a:chExt cx="942752" cy="263036"/>
            </a:xfrm>
          </p:grpSpPr>
          <p:cxnSp>
            <p:nvCxnSpPr>
              <p:cNvPr id="9" name="Gerader Verbinder 8">
                <a:extLst>
                  <a:ext uri="{FF2B5EF4-FFF2-40B4-BE49-F238E27FC236}">
                    <a16:creationId xmlns:a16="http://schemas.microsoft.com/office/drawing/2014/main" id="{240D0502-1BE1-4144-B031-1B986117AD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67960" y="2541181"/>
                <a:ext cx="893135" cy="10632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Gerader Verbinder 10">
                <a:extLst>
                  <a:ext uri="{FF2B5EF4-FFF2-40B4-BE49-F238E27FC236}">
                    <a16:creationId xmlns:a16="http://schemas.microsoft.com/office/drawing/2014/main" id="{AF468EDA-81BB-4BAA-A7BF-3BB1631C4E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18343" y="2697891"/>
                <a:ext cx="893135" cy="10632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99646655-5C86-43F9-8197-9717076D7431}"/>
                </a:ext>
              </a:extLst>
            </p:cNvPr>
            <p:cNvSpPr/>
            <p:nvPr/>
          </p:nvSpPr>
          <p:spPr>
            <a:xfrm rot="518973">
              <a:off x="4124258" y="2577634"/>
              <a:ext cx="1041990" cy="16321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51115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22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err="1"/>
              <a:t>Saurbruch‘sche</a:t>
            </a:r>
            <a:r>
              <a:rPr lang="de-DE" dirty="0"/>
              <a:t> Kammer</a:t>
            </a:r>
          </a:p>
        </p:txBody>
      </p:sp>
      <p:pic>
        <p:nvPicPr>
          <p:cNvPr id="8" name="image6.jpg" descr="image6.jpg">
            <a:extLst>
              <a:ext uri="{FF2B5EF4-FFF2-40B4-BE49-F238E27FC236}">
                <a16:creationId xmlns:a16="http://schemas.microsoft.com/office/drawing/2014/main" id="{CA56CF78-6EB8-45E6-B274-F103FDC1EB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4948" b="26668"/>
          <a:stretch>
            <a:fillRect/>
          </a:stretch>
        </p:blipFill>
        <p:spPr>
          <a:xfrm>
            <a:off x="2460812" y="1132160"/>
            <a:ext cx="6824021" cy="522419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454730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23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err="1"/>
              <a:t>Saurbruch‘sche</a:t>
            </a:r>
            <a:r>
              <a:rPr lang="de-DE" dirty="0"/>
              <a:t> Kammer</a:t>
            </a:r>
          </a:p>
        </p:txBody>
      </p:sp>
      <p:pic>
        <p:nvPicPr>
          <p:cNvPr id="8" name="image6.jpg" descr="image6.jpg">
            <a:extLst>
              <a:ext uri="{FF2B5EF4-FFF2-40B4-BE49-F238E27FC236}">
                <a16:creationId xmlns:a16="http://schemas.microsoft.com/office/drawing/2014/main" id="{A1C01925-DF1D-496E-842B-195792251F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75051"/>
          <a:stretch>
            <a:fillRect/>
          </a:stretch>
        </p:blipFill>
        <p:spPr>
          <a:xfrm>
            <a:off x="2585726" y="861128"/>
            <a:ext cx="7020548" cy="2771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6.jpg" descr="image6.jpg">
            <a:extLst>
              <a:ext uri="{FF2B5EF4-FFF2-40B4-BE49-F238E27FC236}">
                <a16:creationId xmlns:a16="http://schemas.microsoft.com/office/drawing/2014/main" id="{9BA7B1E8-0C98-4C85-A5F2-AC2FC772A57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4087"/>
          <a:stretch>
            <a:fillRect/>
          </a:stretch>
        </p:blipFill>
        <p:spPr>
          <a:xfrm>
            <a:off x="2585726" y="3591018"/>
            <a:ext cx="7020548" cy="287853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763799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24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Lunge-Alveole-Kapillaren</a:t>
            </a:r>
          </a:p>
        </p:txBody>
      </p:sp>
      <p:pic>
        <p:nvPicPr>
          <p:cNvPr id="8" name="image3.png" descr="image3.png">
            <a:extLst>
              <a:ext uri="{FF2B5EF4-FFF2-40B4-BE49-F238E27FC236}">
                <a16:creationId xmlns:a16="http://schemas.microsoft.com/office/drawing/2014/main" id="{782D60E0-FF71-4B84-844E-015CFBE327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1668" y="1249570"/>
            <a:ext cx="4425116" cy="4814177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4.png" descr="image4.png">
            <a:extLst>
              <a:ext uri="{FF2B5EF4-FFF2-40B4-BE49-F238E27FC236}">
                <a16:creationId xmlns:a16="http://schemas.microsoft.com/office/drawing/2014/main" id="{A6D4AA0A-A65A-4211-85C0-B164D0EDCD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278" t="25231" r="59951" b="24686"/>
          <a:stretch/>
        </p:blipFill>
        <p:spPr>
          <a:xfrm>
            <a:off x="980403" y="1325563"/>
            <a:ext cx="3787499" cy="425977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909036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25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Nase</a:t>
            </a:r>
          </a:p>
        </p:txBody>
      </p:sp>
      <p:pic>
        <p:nvPicPr>
          <p:cNvPr id="8" name="image17.png" descr="image17.png">
            <a:extLst>
              <a:ext uri="{FF2B5EF4-FFF2-40B4-BE49-F238E27FC236}">
                <a16:creationId xmlns:a16="http://schemas.microsoft.com/office/drawing/2014/main" id="{60848835-51BE-4DB6-A88B-7FCFAD8FB3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1785" y="1249570"/>
            <a:ext cx="4912015" cy="4912015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18.jpg" descr="image18.jpg">
            <a:extLst>
              <a:ext uri="{FF2B5EF4-FFF2-40B4-BE49-F238E27FC236}">
                <a16:creationId xmlns:a16="http://schemas.microsoft.com/office/drawing/2014/main" id="{901AD34F-0295-4AFB-8290-9D5BD72439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693767"/>
            <a:ext cx="5120570" cy="40996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370671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26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Aerodynamik der Nase</a:t>
            </a:r>
          </a:p>
        </p:txBody>
      </p:sp>
      <p:pic>
        <p:nvPicPr>
          <p:cNvPr id="8" name="image19.tif" descr="image19.tif">
            <a:extLst>
              <a:ext uri="{FF2B5EF4-FFF2-40B4-BE49-F238E27FC236}">
                <a16:creationId xmlns:a16="http://schemas.microsoft.com/office/drawing/2014/main" id="{4045BCA8-2648-4538-A444-3C3A75FB86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0457" y="1308803"/>
            <a:ext cx="3859307" cy="5421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20.tif" descr="image20.tif">
            <a:extLst>
              <a:ext uri="{FF2B5EF4-FFF2-40B4-BE49-F238E27FC236}">
                <a16:creationId xmlns:a16="http://schemas.microsoft.com/office/drawing/2014/main" id="{C7078F2B-956F-48DB-A414-6C7FCDDC97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2282" y="1336994"/>
            <a:ext cx="4284038" cy="552100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080427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27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Hundenase</a:t>
            </a:r>
          </a:p>
        </p:txBody>
      </p:sp>
      <p:pic>
        <p:nvPicPr>
          <p:cNvPr id="8" name="image21.png" descr="image21.png">
            <a:extLst>
              <a:ext uri="{FF2B5EF4-FFF2-40B4-BE49-F238E27FC236}">
                <a16:creationId xmlns:a16="http://schemas.microsoft.com/office/drawing/2014/main" id="{7FEB0B3C-2F79-4313-B013-C5C5D0A926C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676" r="6300"/>
          <a:stretch>
            <a:fillRect/>
          </a:stretch>
        </p:blipFill>
        <p:spPr>
          <a:xfrm>
            <a:off x="3195718" y="3542210"/>
            <a:ext cx="6325205" cy="3293956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22.png" descr="image22.png">
            <a:extLst>
              <a:ext uri="{FF2B5EF4-FFF2-40B4-BE49-F238E27FC236}">
                <a16:creationId xmlns:a16="http://schemas.microsoft.com/office/drawing/2014/main" id="{3B6CDE04-12D7-4F3B-894F-9543F7B77F0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111"/>
          <a:stretch>
            <a:fillRect/>
          </a:stretch>
        </p:blipFill>
        <p:spPr>
          <a:xfrm>
            <a:off x="3077120" y="662781"/>
            <a:ext cx="6443803" cy="30334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257209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28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Vor und nach der Behandlung</a:t>
            </a:r>
          </a:p>
        </p:txBody>
      </p:sp>
      <p:pic>
        <p:nvPicPr>
          <p:cNvPr id="8" name="image23.png" descr="image23.png">
            <a:extLst>
              <a:ext uri="{FF2B5EF4-FFF2-40B4-BE49-F238E27FC236}">
                <a16:creationId xmlns:a16="http://schemas.microsoft.com/office/drawing/2014/main" id="{C9939328-90EB-4164-B0FF-8D4A62CC33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5965" y="662781"/>
            <a:ext cx="7839635" cy="302211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24.png" descr="image24.png">
            <a:extLst>
              <a:ext uri="{FF2B5EF4-FFF2-40B4-BE49-F238E27FC236}">
                <a16:creationId xmlns:a16="http://schemas.microsoft.com/office/drawing/2014/main" id="{F5DD49CB-9A03-4BA8-A32D-CCAF7EE800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3541" y="3662590"/>
            <a:ext cx="8020226" cy="309173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219297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29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Vogellunge</a:t>
            </a:r>
          </a:p>
        </p:txBody>
      </p:sp>
      <p:pic>
        <p:nvPicPr>
          <p:cNvPr id="8" name="image4.png" descr="image4.png">
            <a:extLst>
              <a:ext uri="{FF2B5EF4-FFF2-40B4-BE49-F238E27FC236}">
                <a16:creationId xmlns:a16="http://schemas.microsoft.com/office/drawing/2014/main" id="{94288BE9-3AA0-48FA-B7D5-D0C28B9FBC4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6476" t="18713" r="20123" b="21406"/>
          <a:stretch>
            <a:fillRect/>
          </a:stretch>
        </p:blipFill>
        <p:spPr>
          <a:xfrm>
            <a:off x="1144380" y="1227873"/>
            <a:ext cx="3091444" cy="4756067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15.jpg" descr="image15.jpg">
            <a:extLst>
              <a:ext uri="{FF2B5EF4-FFF2-40B4-BE49-F238E27FC236}">
                <a16:creationId xmlns:a16="http://schemas.microsoft.com/office/drawing/2014/main" id="{7FB5A502-E64C-46B0-9269-453D83E762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7837" y="1805559"/>
            <a:ext cx="4417866" cy="369838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52893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3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979715" y="6169580"/>
            <a:ext cx="1735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de.wikipedia.org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242"/>
            <a:ext cx="3118807" cy="5315338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2E0311C7-0D5C-4E3E-907C-F70C12EDC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Vorlesung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1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4033907F-2EEA-419B-A606-7ED351CD8E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D10B89A9-7F62-1356-75A5-036382C645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3409924"/>
              </p:ext>
            </p:extLst>
          </p:nvPr>
        </p:nvGraphicFramePr>
        <p:xfrm>
          <a:off x="2998445" y="1169620"/>
          <a:ext cx="911113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25586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E18204D-F515-4C44-95E9-0E65785FB0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8D83F4F-1159-4D4E-9A73-1E75C67771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B249531-A574-4E3F-AABB-0BC0D9AE5F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7E96C9C-654A-4D37-84F0-B4B9996A14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541381-2ABF-4AB1-B3E5-34233C076C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C0B7CD-0E97-4C12-A6AA-432646E11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0CEBDB0-6C2F-4F2F-BD90-E9E52D5B87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E341AE6-E5B6-4CDB-BD58-EC3E0770D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C1DC982-5D34-475B-B044-60413D13DF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8557206-5BA9-4D5C-9BD8-B2941F46EA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36ACAE9-9246-4564-9CAD-3FA6D5AE78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30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Vogelatmung</a:t>
            </a:r>
          </a:p>
        </p:txBody>
      </p:sp>
      <p:pic>
        <p:nvPicPr>
          <p:cNvPr id="8" name="image16.gif" descr="image16.gif">
            <a:extLst>
              <a:ext uri="{FF2B5EF4-FFF2-40B4-BE49-F238E27FC236}">
                <a16:creationId xmlns:a16="http://schemas.microsoft.com/office/drawing/2014/main" id="{13100AFB-53F4-449F-8910-4FA7584FE9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9453" y="730722"/>
            <a:ext cx="5313093" cy="562562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513993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31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Vogellunge</a:t>
            </a:r>
          </a:p>
        </p:txBody>
      </p:sp>
      <p:pic>
        <p:nvPicPr>
          <p:cNvPr id="8" name="image4.png" descr="image4.png">
            <a:extLst>
              <a:ext uri="{FF2B5EF4-FFF2-40B4-BE49-F238E27FC236}">
                <a16:creationId xmlns:a16="http://schemas.microsoft.com/office/drawing/2014/main" id="{94288BE9-3AA0-48FA-B7D5-D0C28B9FBC4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6476" t="18713" r="20123" b="21406"/>
          <a:stretch>
            <a:fillRect/>
          </a:stretch>
        </p:blipFill>
        <p:spPr>
          <a:xfrm>
            <a:off x="1144380" y="1227873"/>
            <a:ext cx="3091444" cy="4756067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15.jpg" descr="image15.jpg">
            <a:extLst>
              <a:ext uri="{FF2B5EF4-FFF2-40B4-BE49-F238E27FC236}">
                <a16:creationId xmlns:a16="http://schemas.microsoft.com/office/drawing/2014/main" id="{7FB5A502-E64C-46B0-9269-453D83E762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7837" y="1805559"/>
            <a:ext cx="4417866" cy="369838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450873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32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Sauerstoffsättigung in Abhängigkeit von der Höhe über NN</a:t>
            </a:r>
          </a:p>
        </p:txBody>
      </p:sp>
      <p:pic>
        <p:nvPicPr>
          <p:cNvPr id="9" name="image14.gif" descr="image14.gif">
            <a:extLst>
              <a:ext uri="{FF2B5EF4-FFF2-40B4-BE49-F238E27FC236}">
                <a16:creationId xmlns:a16="http://schemas.microsoft.com/office/drawing/2014/main" id="{15693EEA-9EFE-46C9-B8E3-CD763E7E56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186"/>
          <a:stretch/>
        </p:blipFill>
        <p:spPr>
          <a:xfrm>
            <a:off x="1962572" y="1648800"/>
            <a:ext cx="8019628" cy="447757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342539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Zusammenfassung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1. Teil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33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C1EC2FF3-3904-4CD7-973A-06B2A4FEC8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4482206"/>
              </p:ext>
            </p:extLst>
          </p:nvPr>
        </p:nvGraphicFramePr>
        <p:xfrm>
          <a:off x="810411" y="1081771"/>
          <a:ext cx="911113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6391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E18204D-F515-4C44-95E9-0E65785FB0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8D83F4F-1159-4D4E-9A73-1E75C67771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B249531-A574-4E3F-AABB-0BC0D9AE5F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7E96C9C-654A-4D37-84F0-B4B9996A14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C541381-2ABF-4AB1-B3E5-34233C076C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AC0B7CD-0E97-4C12-A6AA-432646E11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0CEBDB0-6C2F-4F2F-BD90-E9E52D5B87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92CE1F6-72F7-45B8-86E2-04842F42D0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61CA2E2-6BAF-4396-B8B8-D5F3C25D93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79CA44C-F0DC-4263-8960-F5CCB85C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74EAE6F-DB8C-46BB-9474-26F0E4D79C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5DA1A9-BF52-FFD0-57D2-1E13A9A65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7CB7BC1-D139-FC04-AFE1-E75D7F2CF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713076C-F270-507A-3B11-6149C625B7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628" y="1783959"/>
            <a:ext cx="4645250" cy="2889114"/>
          </a:xfrm>
        </p:spPr>
        <p:txBody>
          <a:bodyPr anchor="b">
            <a:normAutofit/>
          </a:bodyPr>
          <a:lstStyle/>
          <a:p>
            <a:pPr algn="l"/>
            <a:r>
              <a:rPr lang="en-GB" dirty="0" err="1">
                <a:solidFill>
                  <a:schemeClr val="bg1"/>
                </a:solidFill>
              </a:rPr>
              <a:t>Vorlesung</a:t>
            </a:r>
            <a:r>
              <a:rPr lang="en-GB">
                <a:solidFill>
                  <a:schemeClr val="bg1"/>
                </a:solidFill>
              </a:rPr>
              <a:t> 0</a:t>
            </a:r>
            <a:r>
              <a:rPr lang="en-GB" dirty="0">
                <a:solidFill>
                  <a:schemeClr val="bg1"/>
                </a:solidFill>
              </a:rPr>
              <a:t>2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2. Teil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742C49C-FBAB-CBCC-CA81-0E940D7906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6627" y="4750893"/>
            <a:ext cx="4645250" cy="1147863"/>
          </a:xfrm>
        </p:spPr>
        <p:txBody>
          <a:bodyPr anchor="t">
            <a:normAutofit/>
          </a:bodyPr>
          <a:lstStyle/>
          <a:p>
            <a:pPr algn="l"/>
            <a:r>
              <a:rPr lang="en-GB" sz="2000" dirty="0">
                <a:solidFill>
                  <a:schemeClr val="bg1"/>
                </a:solidFill>
              </a:rPr>
              <a:t>Blut </a:t>
            </a:r>
            <a:r>
              <a:rPr lang="en-GB" sz="2000" dirty="0" err="1">
                <a:solidFill>
                  <a:schemeClr val="bg1"/>
                </a:solidFill>
              </a:rPr>
              <a:t>als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Strömungsmedium</a:t>
            </a:r>
            <a:endParaRPr lang="en-GB" sz="2000" dirty="0">
              <a:solidFill>
                <a:schemeClr val="bg1"/>
              </a:solidFill>
            </a:endParaRPr>
          </a:p>
          <a:p>
            <a:pPr algn="l"/>
            <a:r>
              <a:rPr lang="en-GB" sz="2000" dirty="0">
                <a:solidFill>
                  <a:schemeClr val="bg1"/>
                </a:solidFill>
              </a:rPr>
              <a:t>23.04.2025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F4F39FB-10F5-9E63-D6CE-9E0E9A47E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C7542C2-323C-8AFB-656B-4507A797A4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2BC927F-9623-D630-C2C6-2A27E97AD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48" y="489204"/>
            <a:ext cx="3704910" cy="4511421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2A4F2EC-8FB1-91CF-C012-1258D781F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3280" y="603504"/>
            <a:ext cx="548640" cy="548640"/>
          </a:xfrm>
          <a:prstGeom prst="ellipse">
            <a:avLst/>
          </a:prstGeom>
          <a:solidFill>
            <a:srgbClr val="7F7F7F"/>
          </a:solidFill>
        </p:spPr>
        <p:txBody>
          <a:bodyPr anchor="ctr">
            <a:normAutofit/>
          </a:bodyPr>
          <a:lstStyle/>
          <a:p>
            <a:pPr algn="ctr">
              <a:spcAft>
                <a:spcPts val="600"/>
              </a:spcAft>
            </a:pPr>
            <a:fld id="{C6E05448-C963-4910-96F2-13A1B15C893E}" type="slidenum">
              <a:rPr lang="en-GB" sz="1500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34</a:t>
            </a:fld>
            <a:endParaRPr lang="en-GB" sz="15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6259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pPr/>
              <a:t>35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22332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 dirty="0"/>
              <a:t>Blutbestandteile: Plasma und Zellen</a:t>
            </a:r>
          </a:p>
        </p:txBody>
      </p:sp>
      <p:graphicFrame>
        <p:nvGraphicFramePr>
          <p:cNvPr id="3" name="Tabelle 2"/>
          <p:cNvGraphicFramePr>
            <a:graphicFrameLocks noGrp="1"/>
          </p:cNvGraphicFramePr>
          <p:nvPr/>
        </p:nvGraphicFramePr>
        <p:xfrm>
          <a:off x="1505419" y="4684691"/>
          <a:ext cx="8868340" cy="1671659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1646855">
                  <a:extLst>
                    <a:ext uri="{9D8B030D-6E8A-4147-A177-3AD203B41FA5}">
                      <a16:colId xmlns:a16="http://schemas.microsoft.com/office/drawing/2014/main" val="538339787"/>
                    </a:ext>
                  </a:extLst>
                </a:gridCol>
                <a:gridCol w="2334126">
                  <a:extLst>
                    <a:ext uri="{9D8B030D-6E8A-4147-A177-3AD203B41FA5}">
                      <a16:colId xmlns:a16="http://schemas.microsoft.com/office/drawing/2014/main" val="506643921"/>
                    </a:ext>
                  </a:extLst>
                </a:gridCol>
                <a:gridCol w="2141621">
                  <a:extLst>
                    <a:ext uri="{9D8B030D-6E8A-4147-A177-3AD203B41FA5}">
                      <a16:colId xmlns:a16="http://schemas.microsoft.com/office/drawing/2014/main" val="2603247887"/>
                    </a:ext>
                  </a:extLst>
                </a:gridCol>
                <a:gridCol w="2745738">
                  <a:extLst>
                    <a:ext uri="{9D8B030D-6E8A-4147-A177-3AD203B41FA5}">
                      <a16:colId xmlns:a16="http://schemas.microsoft.com/office/drawing/2014/main" val="4293735901"/>
                    </a:ext>
                  </a:extLst>
                </a:gridCol>
              </a:tblGrid>
              <a:tr h="6710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Erythrozyten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(rote Blutkörperchen)</a:t>
                      </a:r>
                      <a:endParaRPr lang="de-DE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Thrombozyten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(Blutplättchen)</a:t>
                      </a:r>
                      <a:endParaRPr lang="de-DE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Leukozyten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(weiße Blutkörperchen)</a:t>
                      </a:r>
                      <a:endParaRPr lang="de-DE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97162922"/>
                  </a:ext>
                </a:extLst>
              </a:tr>
              <a:tr h="3355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Anzahl /mm</a:t>
                      </a:r>
                      <a:r>
                        <a:rPr lang="de-DE" sz="1400" baseline="30000" dirty="0">
                          <a:effectLst/>
                        </a:rPr>
                        <a:t>3</a:t>
                      </a:r>
                      <a:endParaRPr lang="de-DE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kern="0" dirty="0">
                          <a:effectLst/>
                        </a:rPr>
                        <a:t>5 Mio.</a:t>
                      </a:r>
                      <a:endParaRPr lang="de-DE" sz="1400" b="1" kern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250.000</a:t>
                      </a:r>
                      <a:endParaRPr lang="de-DE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5-8.000</a:t>
                      </a:r>
                      <a:endParaRPr lang="de-DE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537859662"/>
                  </a:ext>
                </a:extLst>
              </a:tr>
              <a:tr h="3296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Durchmesser (µm)</a:t>
                      </a:r>
                      <a:endParaRPr lang="de-DE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7 </a:t>
                      </a:r>
                      <a:endParaRPr lang="de-DE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2,5 </a:t>
                      </a:r>
                      <a:endParaRPr lang="de-DE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7-20</a:t>
                      </a:r>
                      <a:endParaRPr lang="de-DE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695640130"/>
                  </a:ext>
                </a:extLst>
              </a:tr>
              <a:tr h="3355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Form</a:t>
                      </a:r>
                      <a:endParaRPr lang="de-DE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scheibenförmig (bikonkav)</a:t>
                      </a:r>
                      <a:endParaRPr lang="de-DE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plättchenförmig</a:t>
                      </a:r>
                      <a:endParaRPr lang="de-DE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kugelförmig</a:t>
                      </a:r>
                      <a:endParaRPr lang="de-DE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677847987"/>
                  </a:ext>
                </a:extLst>
              </a:tr>
            </a:tbl>
          </a:graphicData>
        </a:graphic>
      </p:graphicFrame>
      <p:sp>
        <p:nvSpPr>
          <p:cNvPr id="9" name="Textfeld 8"/>
          <p:cNvSpPr txBox="1"/>
          <p:nvPr/>
        </p:nvSpPr>
        <p:spPr>
          <a:xfrm>
            <a:off x="666911" y="1186819"/>
            <a:ext cx="848080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Hämatokrit: </a:t>
            </a:r>
            <a:r>
              <a:rPr lang="de-DE" dirty="0"/>
              <a:t>Volumen der Blutzellen / Gesamtvolumen</a:t>
            </a:r>
          </a:p>
          <a:p>
            <a:endParaRPr lang="de-DE" dirty="0"/>
          </a:p>
          <a:p>
            <a:r>
              <a:rPr lang="de-DE" dirty="0"/>
              <a:t>	Frauen: 38 % - 46 % 	</a:t>
            </a:r>
          </a:p>
          <a:p>
            <a:r>
              <a:rPr lang="de-DE" dirty="0"/>
              <a:t>	Männer: 42 % - 51 % </a:t>
            </a:r>
          </a:p>
          <a:p>
            <a:endParaRPr lang="de-DE" dirty="0"/>
          </a:p>
          <a:p>
            <a:r>
              <a:rPr lang="de-DE" b="1" dirty="0"/>
              <a:t>Plasma: </a:t>
            </a:r>
          </a:p>
          <a:p>
            <a:r>
              <a:rPr lang="de-DE" dirty="0"/>
              <a:t>	90 % Wasser</a:t>
            </a:r>
          </a:p>
          <a:p>
            <a:r>
              <a:rPr lang="de-DE" dirty="0"/>
              <a:t>	7 % Proteine</a:t>
            </a:r>
          </a:p>
          <a:p>
            <a:r>
              <a:rPr lang="de-DE" dirty="0"/>
              <a:t>	anorganische Substanzen (Na, Ka usw.)</a:t>
            </a:r>
          </a:p>
          <a:p>
            <a:r>
              <a:rPr lang="de-DE" dirty="0"/>
              <a:t>	organische Substanzen</a:t>
            </a:r>
          </a:p>
          <a:p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93D9484-D888-4820-9DBA-775BDBD127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4747" y="1418876"/>
            <a:ext cx="1909884" cy="242208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E676A5F-7368-4525-BE43-1B9C1926DF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9146" y="4872870"/>
            <a:ext cx="260684" cy="23171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26E70261-4C56-4173-8B7F-0F3F01D9EC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0271" y="4747002"/>
            <a:ext cx="514423" cy="357587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3FF026A-443A-437F-8047-C67E60D95C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5229" y="4754729"/>
            <a:ext cx="487501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4803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pPr/>
              <a:t>36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82415" y="0"/>
            <a:ext cx="1043555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000"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Blutplättchen (Thrombozyten)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463" y="1899000"/>
            <a:ext cx="4431451" cy="30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7"/>
          <p:cNvSpPr/>
          <p:nvPr/>
        </p:nvSpPr>
        <p:spPr>
          <a:xfrm>
            <a:off x="3381955" y="5280099"/>
            <a:ext cx="54280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Thrombozyten  (Blutplättchen). Durchmesser ca. 2,5 </a:t>
            </a:r>
            <a:r>
              <a:rPr lang="de-DE" dirty="0">
                <a:sym typeface="Symbol" panose="05050102010706020507" pitchFamily="18" charset="2"/>
              </a:rPr>
              <a:t></a:t>
            </a:r>
            <a:r>
              <a:rPr lang="de-DE" dirty="0"/>
              <a:t>m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137347F-F4DD-4454-A256-DA316BF134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6655" y="1899000"/>
            <a:ext cx="3538661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55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37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82415" y="0"/>
            <a:ext cx="1043555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000"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Blutgerinnung 1: </a:t>
            </a:r>
          </a:p>
          <a:p>
            <a:r>
              <a:rPr lang="de-DE" dirty="0"/>
              <a:t>Extravaskulär über das extrinsische System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03623C0-CE90-488D-8624-7D6F3A8C99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2"/>
          <a:stretch/>
        </p:blipFill>
        <p:spPr bwMode="auto">
          <a:xfrm>
            <a:off x="1872298" y="1325563"/>
            <a:ext cx="7677192" cy="485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6583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38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82415" y="0"/>
            <a:ext cx="10435551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 dirty="0"/>
              <a:t>Blutgerinnung 2: </a:t>
            </a:r>
          </a:p>
          <a:p>
            <a:r>
              <a:rPr lang="de-DE" sz="4000" dirty="0"/>
              <a:t>Intrinsisches System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944AA9D-D109-44F8-9916-083F6C218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605" y="1905000"/>
            <a:ext cx="455295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4A305E4-7DA6-4BBB-A195-03E3FC7C7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475" y="1905000"/>
            <a:ext cx="3133725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35539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15DE965-9EBF-45A3-AD93-F876FD900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16" y="0"/>
            <a:ext cx="1043318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z="4000" dirty="0"/>
              <a:t>Rote Blutkörperchen (Erythrozyten)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39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355599" y="0"/>
            <a:ext cx="1016236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985" y="1981802"/>
            <a:ext cx="4131387" cy="30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eck 9"/>
          <p:cNvSpPr/>
          <p:nvPr/>
        </p:nvSpPr>
        <p:spPr>
          <a:xfrm>
            <a:off x="2905352" y="5408488"/>
            <a:ext cx="56525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ea typeface="Times New Roman" panose="02020603050405020304" pitchFamily="18" charset="0"/>
              </a:rPr>
              <a:t>Erythrozyten (rote Blutkörperchen). Durchmesser ca. 7 </a:t>
            </a:r>
            <a:r>
              <a:rPr lang="de-DE" dirty="0"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de-DE" dirty="0">
                <a:ea typeface="Times New Roman" panose="02020603050405020304" pitchFamily="18" charset="0"/>
              </a:rPr>
              <a:t>m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62AF77C-029A-47B4-BC77-7E7540664C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053" r="4141"/>
          <a:stretch/>
        </p:blipFill>
        <p:spPr>
          <a:xfrm>
            <a:off x="6096000" y="1981802"/>
            <a:ext cx="4209350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281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4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Pflanzen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93F4571-62DB-442E-8CB3-3EE5AF5E4E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790"/>
          <a:stretch/>
        </p:blipFill>
        <p:spPr>
          <a:xfrm>
            <a:off x="856174" y="2171099"/>
            <a:ext cx="2955108" cy="2861943"/>
          </a:xfrm>
          <a:prstGeom prst="rect">
            <a:avLst/>
          </a:prstGeom>
        </p:spPr>
      </p:pic>
      <p:pic>
        <p:nvPicPr>
          <p:cNvPr id="4" name="Picture 2" descr="Ananas – Biologie">
            <a:extLst>
              <a:ext uri="{FF2B5EF4-FFF2-40B4-BE49-F238E27FC236}">
                <a16:creationId xmlns:a16="http://schemas.microsoft.com/office/drawing/2014/main" id="{470C63D5-7C3D-4517-9847-D4E34CF89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228" y="1627914"/>
            <a:ext cx="285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DF6E4451-E806-4129-AB9E-E9FE5A19C4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876"/>
          <a:stretch/>
        </p:blipFill>
        <p:spPr>
          <a:xfrm>
            <a:off x="4018750" y="2171099"/>
            <a:ext cx="2497474" cy="286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04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15DE965-9EBF-45A3-AD93-F876FD900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16" y="0"/>
            <a:ext cx="1043318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z="4000" dirty="0"/>
              <a:t>Rote Blutkörperchen (Erythrozyten) - Anomalien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40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355599" y="0"/>
            <a:ext cx="1016236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dirty="0"/>
          </a:p>
        </p:txBody>
      </p:sp>
      <p:pic>
        <p:nvPicPr>
          <p:cNvPr id="2050" name="Picture 2" descr="Sichelzellkrankheit (Sichelzellanämie) | Apotheken Umschau">
            <a:extLst>
              <a:ext uri="{FF2B5EF4-FFF2-40B4-BE49-F238E27FC236}">
                <a16:creationId xmlns:a16="http://schemas.microsoft.com/office/drawing/2014/main" id="{93B19189-8D4D-48DA-A3CB-EF7A847165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8" r="18582"/>
          <a:stretch/>
        </p:blipFill>
        <p:spPr bwMode="auto">
          <a:xfrm>
            <a:off x="4322520" y="2057400"/>
            <a:ext cx="4037490" cy="293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4B91C03-073A-4DE5-9DBB-645F104A85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516"/>
          <a:stretch/>
        </p:blipFill>
        <p:spPr>
          <a:xfrm>
            <a:off x="8451525" y="2062480"/>
            <a:ext cx="3272040" cy="293265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94CCA41-BB92-44CE-A848-6BD5851FEE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373"/>
          <a:stretch/>
        </p:blipFill>
        <p:spPr>
          <a:xfrm>
            <a:off x="437955" y="2062480"/>
            <a:ext cx="3794247" cy="2932656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26C4BC4A-8AB3-4813-BAFF-0A2B0E788F9F}"/>
              </a:ext>
            </a:extLst>
          </p:cNvPr>
          <p:cNvSpPr txBox="1"/>
          <p:nvPr/>
        </p:nvSpPr>
        <p:spPr>
          <a:xfrm>
            <a:off x="1156518" y="5175613"/>
            <a:ext cx="2357120" cy="377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Physiologische Form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2AC55E9-A097-4235-A204-415E14D22B56}"/>
              </a:ext>
            </a:extLst>
          </p:cNvPr>
          <p:cNvSpPr txBox="1"/>
          <p:nvPr/>
        </p:nvSpPr>
        <p:spPr>
          <a:xfrm>
            <a:off x="5162705" y="5175612"/>
            <a:ext cx="2357120" cy="377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Sichelzellen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CEA2E57-2AB9-4F2F-97BD-EE57D7A34164}"/>
              </a:ext>
            </a:extLst>
          </p:cNvPr>
          <p:cNvSpPr txBox="1"/>
          <p:nvPr/>
        </p:nvSpPr>
        <p:spPr>
          <a:xfrm>
            <a:off x="8908985" y="5175611"/>
            <a:ext cx="2357120" cy="377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Kugelzellen</a:t>
            </a:r>
          </a:p>
        </p:txBody>
      </p:sp>
    </p:spTree>
    <p:extLst>
      <p:ext uri="{BB962C8B-B14F-4D97-AF65-F5344CB8AC3E}">
        <p14:creationId xmlns:p14="http://schemas.microsoft.com/office/powerpoint/2010/main" val="25860252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41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82415" y="0"/>
            <a:ext cx="10435551" cy="1325563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 dirty="0"/>
              <a:t>Sauerstoffaufnahme in das Blut (Wiederholung)</a:t>
            </a:r>
          </a:p>
        </p:txBody>
      </p:sp>
      <p:pic>
        <p:nvPicPr>
          <p:cNvPr id="8" name="image3.png" descr="image3.png">
            <a:extLst>
              <a:ext uri="{FF2B5EF4-FFF2-40B4-BE49-F238E27FC236}">
                <a16:creationId xmlns:a16="http://schemas.microsoft.com/office/drawing/2014/main" id="{782D60E0-FF71-4B84-844E-015CFBE327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336" y="1597257"/>
            <a:ext cx="3771046" cy="410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4" name="Picture 2" descr="Atmung - Elisabeth – Prfungsvorbereitung EOB">
            <a:extLst>
              <a:ext uri="{FF2B5EF4-FFF2-40B4-BE49-F238E27FC236}">
                <a16:creationId xmlns:a16="http://schemas.microsoft.com/office/drawing/2014/main" id="{86A3EC6E-2728-4963-B929-B2A98B956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780" y="1879999"/>
            <a:ext cx="5884941" cy="324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3897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42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82415" y="0"/>
            <a:ext cx="10435551" cy="1325563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 dirty="0"/>
              <a:t>Sauerstoffbindung im Blut: Blutpigmente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805822" y="1417003"/>
            <a:ext cx="908683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Sauerstoffbindung über metallhaltige Proteine</a:t>
            </a:r>
          </a:p>
          <a:p>
            <a:endParaRPr lang="de-DE" dirty="0"/>
          </a:p>
          <a:p>
            <a:r>
              <a:rPr lang="de-DE" dirty="0"/>
              <a:t>	</a:t>
            </a:r>
          </a:p>
          <a:p>
            <a:r>
              <a:rPr lang="de-DE" dirty="0"/>
              <a:t>		</a:t>
            </a:r>
            <a:r>
              <a:rPr lang="de-DE" b="1" dirty="0"/>
              <a:t>Hämocyanin</a:t>
            </a:r>
            <a:r>
              <a:rPr lang="de-DE" dirty="0"/>
              <a:t> (blau, Kupfer) z.B. in </a:t>
            </a:r>
            <a:r>
              <a:rPr lang="de-DE" dirty="0" err="1"/>
              <a:t>Octopussen</a:t>
            </a:r>
            <a:r>
              <a:rPr lang="de-DE" dirty="0"/>
              <a:t> </a:t>
            </a:r>
          </a:p>
          <a:p>
            <a:endParaRPr lang="de-DE" sz="2000" dirty="0"/>
          </a:p>
          <a:p>
            <a:r>
              <a:rPr lang="de-DE" sz="2000" dirty="0"/>
              <a:t>	</a:t>
            </a:r>
          </a:p>
          <a:p>
            <a:r>
              <a:rPr lang="de-DE" dirty="0"/>
              <a:t>		</a:t>
            </a:r>
            <a:r>
              <a:rPr lang="de-DE" b="1" dirty="0" err="1"/>
              <a:t>Hämoerythrin</a:t>
            </a:r>
            <a:r>
              <a:rPr lang="de-DE" dirty="0"/>
              <a:t> (Eisen, violett) z.B. in einigen Wurmarten</a:t>
            </a:r>
          </a:p>
          <a:p>
            <a:endParaRPr lang="de-DE" sz="2000" dirty="0"/>
          </a:p>
          <a:p>
            <a:r>
              <a:rPr lang="de-DE" sz="2000" dirty="0"/>
              <a:t>	</a:t>
            </a:r>
          </a:p>
          <a:p>
            <a:r>
              <a:rPr lang="de-DE" dirty="0"/>
              <a:t>		</a:t>
            </a:r>
            <a:r>
              <a:rPr lang="de-DE" b="1" dirty="0" err="1"/>
              <a:t>Chlorocruorin</a:t>
            </a:r>
            <a:r>
              <a:rPr lang="de-DE" dirty="0"/>
              <a:t> (Eisen, gelb-grün) in einigen Meereswürmern</a:t>
            </a:r>
          </a:p>
          <a:p>
            <a:endParaRPr lang="de-DE" sz="2000" dirty="0"/>
          </a:p>
          <a:p>
            <a:r>
              <a:rPr lang="de-DE" sz="2000" dirty="0"/>
              <a:t>	</a:t>
            </a:r>
          </a:p>
          <a:p>
            <a:r>
              <a:rPr lang="de-DE" dirty="0"/>
              <a:t>		</a:t>
            </a:r>
            <a:r>
              <a:rPr lang="de-DE" b="1" dirty="0"/>
              <a:t>Hämoglobin</a:t>
            </a:r>
            <a:r>
              <a:rPr lang="de-DE" dirty="0"/>
              <a:t> (Eisen, rot) in fast allen Wirbeltieren</a:t>
            </a:r>
          </a:p>
          <a:p>
            <a:endParaRPr lang="de-DE" dirty="0"/>
          </a:p>
          <a:p>
            <a:endParaRPr lang="de-DE" dirty="0"/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EF5F221A-9B3B-4025-83E5-FE6E7E6DA433}"/>
              </a:ext>
            </a:extLst>
          </p:cNvPr>
          <p:cNvGrpSpPr/>
          <p:nvPr/>
        </p:nvGrpSpPr>
        <p:grpSpPr>
          <a:xfrm>
            <a:off x="1667323" y="2061880"/>
            <a:ext cx="855756" cy="3427757"/>
            <a:chOff x="1605612" y="2052837"/>
            <a:chExt cx="855756" cy="3427757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D130715E-97CC-4B4A-A391-7A4DC22AE5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1673"/>
            <a:stretch/>
          </p:blipFill>
          <p:spPr>
            <a:xfrm>
              <a:off x="1605612" y="4688594"/>
              <a:ext cx="855756" cy="792000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10A563A5-21D6-45AC-8A65-3FE1A7C8D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10816" y="2052837"/>
              <a:ext cx="826585" cy="792000"/>
            </a:xfrm>
            <a:prstGeom prst="rect">
              <a:avLst/>
            </a:prstGeom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410E3B78-9425-4EFA-B535-D99033BBC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44122" y="3799490"/>
              <a:ext cx="798920" cy="792000"/>
            </a:xfrm>
            <a:prstGeom prst="rect">
              <a:avLst/>
            </a:prstGeom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91481B9C-8944-4439-9220-532B883A0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35673" y="2927569"/>
              <a:ext cx="792000" cy="79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41389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43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 dirty="0"/>
              <a:t>	Hämoglobin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8E6B0ED2-BF64-4E83-A419-B6ACDAFCD085}"/>
              </a:ext>
            </a:extLst>
          </p:cNvPr>
          <p:cNvGrpSpPr/>
          <p:nvPr/>
        </p:nvGrpSpPr>
        <p:grpSpPr>
          <a:xfrm>
            <a:off x="1820890" y="2871460"/>
            <a:ext cx="4083799" cy="646331"/>
            <a:chOff x="361741" y="2190541"/>
            <a:chExt cx="3689295" cy="646331"/>
          </a:xfrm>
        </p:grpSpPr>
        <p:sp>
          <p:nvSpPr>
            <p:cNvPr id="3" name="Textfeld 2"/>
            <p:cNvSpPr txBox="1"/>
            <p:nvPr/>
          </p:nvSpPr>
          <p:spPr>
            <a:xfrm>
              <a:off x="361741" y="2190541"/>
              <a:ext cx="36892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600" dirty="0"/>
                <a:t>Hb + O</a:t>
              </a:r>
              <a:r>
                <a:rPr lang="de-DE" sz="3600" baseline="-25000" dirty="0"/>
                <a:t>2 </a:t>
              </a:r>
              <a:r>
                <a:rPr lang="de-DE" sz="3600" dirty="0"/>
                <a:t>    	Hb O</a:t>
              </a:r>
              <a:r>
                <a:rPr lang="de-DE" sz="3600" baseline="-25000" dirty="0"/>
                <a:t>2</a:t>
              </a:r>
            </a:p>
          </p:txBody>
        </p:sp>
        <p:sp>
          <p:nvSpPr>
            <p:cNvPr id="4" name="Pfeil nach links und rechts 3"/>
            <p:cNvSpPr/>
            <p:nvPr/>
          </p:nvSpPr>
          <p:spPr>
            <a:xfrm>
              <a:off x="1951071" y="2342884"/>
              <a:ext cx="773723" cy="341644"/>
            </a:xfrm>
            <a:prstGeom prst="leftRightArrow">
              <a:avLst>
                <a:gd name="adj1" fmla="val 38610"/>
                <a:gd name="adj2" fmla="val 50000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de-DE"/>
            </a:p>
          </p:txBody>
        </p:sp>
      </p:grpSp>
      <p:pic>
        <p:nvPicPr>
          <p:cNvPr id="8" name="Grafik 7">
            <a:extLst>
              <a:ext uri="{FF2B5EF4-FFF2-40B4-BE49-F238E27FC236}">
                <a16:creationId xmlns:a16="http://schemas.microsoft.com/office/drawing/2014/main" id="{E36EC5C1-3A37-4B70-99C3-D2C0B4FF1F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673"/>
          <a:stretch/>
        </p:blipFill>
        <p:spPr>
          <a:xfrm>
            <a:off x="82416" y="266781"/>
            <a:ext cx="855756" cy="792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BD337D9-6901-4322-97D9-A92A62F3D2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235" t="-1" b="1887"/>
          <a:stretch/>
        </p:blipFill>
        <p:spPr>
          <a:xfrm>
            <a:off x="6833196" y="3402581"/>
            <a:ext cx="2654724" cy="295376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45B3C78-FC7E-40C9-ABDA-B1FCFB4920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3" t="-1" r="43988" b="1887"/>
          <a:stretch/>
        </p:blipFill>
        <p:spPr>
          <a:xfrm>
            <a:off x="6696247" y="136525"/>
            <a:ext cx="3289570" cy="295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2071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44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82415" y="0"/>
            <a:ext cx="10435551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 dirty="0"/>
              <a:t>Sauerstoffreiches Hämoglobin aus Wattwürmern </a:t>
            </a:r>
          </a:p>
        </p:txBody>
      </p:sp>
      <p:pic>
        <p:nvPicPr>
          <p:cNvPr id="2050" name="Picture 2" descr="Hochschule Bremen - Meeresbiologische Exkursion am 02.04.09">
            <a:extLst>
              <a:ext uri="{FF2B5EF4-FFF2-40B4-BE49-F238E27FC236}">
                <a16:creationId xmlns:a16="http://schemas.microsoft.com/office/drawing/2014/main" id="{BF20AAF1-97FA-472D-B388-F85FB60AA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118" y="1928904"/>
            <a:ext cx="4476750" cy="288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8B69EE0-875F-4D15-A3CE-9CEA425D19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8820" y="1928904"/>
            <a:ext cx="3849847" cy="2909488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F93DED72-1B53-40B5-A99F-103C8B7865B1}"/>
              </a:ext>
            </a:extLst>
          </p:cNvPr>
          <p:cNvSpPr/>
          <p:nvPr/>
        </p:nvSpPr>
        <p:spPr>
          <a:xfrm>
            <a:off x="2133599" y="5071626"/>
            <a:ext cx="79248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1F1D1D"/>
                </a:solidFill>
              </a:rPr>
              <a:t>Wattwürmer schimmern auffallend rot - dafür sorgt der Blutfarbstoff Hämoglobin</a:t>
            </a:r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67121C19-1911-46A7-BDB5-6FD938CC17BA}"/>
              </a:ext>
            </a:extLst>
          </p:cNvPr>
          <p:cNvSpPr/>
          <p:nvPr/>
        </p:nvSpPr>
        <p:spPr>
          <a:xfrm>
            <a:off x="2133599" y="5697605"/>
            <a:ext cx="83058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dirty="0">
                <a:hlinkClick r:id="rId6"/>
              </a:rPr>
              <a:t>https://www.n-tv.de/mediathek/videos/wissen/Wattwuermer-koennten-Covid-19-Patienten-das-Leben-retten-article21696632.html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3826320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45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82415" y="0"/>
            <a:ext cx="10435551" cy="1325563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000"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Sauerstoffsättigungskurven: pH-Einfluss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751" y="1570582"/>
            <a:ext cx="5592169" cy="4236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7796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46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82415" y="0"/>
            <a:ext cx="10435551" cy="1325563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000"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Sauerstoffsättigungskurven: Temperatur-Einfluss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EA228A5F-8455-4F09-A040-DC94DD8C06EB}"/>
              </a:ext>
            </a:extLst>
          </p:cNvPr>
          <p:cNvGrpSpPr/>
          <p:nvPr/>
        </p:nvGrpSpPr>
        <p:grpSpPr>
          <a:xfrm>
            <a:off x="2434751" y="1567983"/>
            <a:ext cx="5592169" cy="4236492"/>
            <a:chOff x="3008703" y="1249570"/>
            <a:chExt cx="5592169" cy="4236492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8703" y="1249570"/>
              <a:ext cx="5592169" cy="4236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3925A7D7-9295-46EC-AF52-E29A8757432B}"/>
                </a:ext>
              </a:extLst>
            </p:cNvPr>
            <p:cNvSpPr txBox="1"/>
            <p:nvPr/>
          </p:nvSpPr>
          <p:spPr>
            <a:xfrm>
              <a:off x="3998069" y="2226817"/>
              <a:ext cx="856034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de-DE" sz="1400" dirty="0"/>
                <a:t>Niedrige Temperatur</a:t>
              </a: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21C54BB3-8589-40A1-BBC5-2254BCF313D9}"/>
                </a:ext>
              </a:extLst>
            </p:cNvPr>
            <p:cNvSpPr txBox="1"/>
            <p:nvPr/>
          </p:nvSpPr>
          <p:spPr>
            <a:xfrm>
              <a:off x="5476672" y="2741499"/>
              <a:ext cx="1086254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de-DE" sz="1400" dirty="0"/>
                <a:t>Hohe Temperatur</a:t>
              </a: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9A118D85-CD4E-4587-9AD5-DDDBCB5231C7}"/>
                </a:ext>
              </a:extLst>
            </p:cNvPr>
            <p:cNvSpPr/>
            <p:nvPr/>
          </p:nvSpPr>
          <p:spPr>
            <a:xfrm>
              <a:off x="5660687" y="2606963"/>
              <a:ext cx="145915" cy="1488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4775200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47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82415" y="0"/>
            <a:ext cx="10435551" cy="1325563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000"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Sauerstoffsättigungskurven: Schwangerschaft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EA228A5F-8455-4F09-A040-DC94DD8C06EB}"/>
              </a:ext>
            </a:extLst>
          </p:cNvPr>
          <p:cNvGrpSpPr/>
          <p:nvPr/>
        </p:nvGrpSpPr>
        <p:grpSpPr>
          <a:xfrm>
            <a:off x="2434751" y="1567983"/>
            <a:ext cx="5592169" cy="4236492"/>
            <a:chOff x="3018431" y="1249570"/>
            <a:chExt cx="5592169" cy="4236492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8431" y="1249570"/>
              <a:ext cx="5592169" cy="4236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3925A7D7-9295-46EC-AF52-E29A8757432B}"/>
                </a:ext>
              </a:extLst>
            </p:cNvPr>
            <p:cNvSpPr txBox="1"/>
            <p:nvPr/>
          </p:nvSpPr>
          <p:spPr>
            <a:xfrm>
              <a:off x="3998069" y="2226817"/>
              <a:ext cx="856034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de-DE" sz="1400"/>
                <a:t>Embryo</a:t>
              </a:r>
            </a:p>
            <a:p>
              <a:pPr algn="ctr"/>
              <a:endParaRPr lang="de-DE" sz="1400"/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21C54BB3-8589-40A1-BBC5-2254BCF313D9}"/>
                </a:ext>
              </a:extLst>
            </p:cNvPr>
            <p:cNvSpPr txBox="1"/>
            <p:nvPr/>
          </p:nvSpPr>
          <p:spPr>
            <a:xfrm>
              <a:off x="5476672" y="2741499"/>
              <a:ext cx="108625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rIns="0" rtlCol="0" anchor="t">
              <a:spAutoFit/>
            </a:bodyPr>
            <a:lstStyle/>
            <a:p>
              <a:pPr algn="ctr"/>
              <a:r>
                <a:rPr lang="de-DE" sz="1400"/>
                <a:t>Schwangere</a:t>
              </a: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9A118D85-CD4E-4587-9AD5-DDDBCB5231C7}"/>
                </a:ext>
              </a:extLst>
            </p:cNvPr>
            <p:cNvSpPr/>
            <p:nvPr/>
          </p:nvSpPr>
          <p:spPr>
            <a:xfrm>
              <a:off x="5660687" y="2606963"/>
              <a:ext cx="145915" cy="1488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7902672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48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82415" y="0"/>
            <a:ext cx="10435551" cy="1325563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000"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Sauerstoffsättigungskurven: Höheneinfluss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182004CE-5134-4E8C-A71A-7F37039B62A6}"/>
              </a:ext>
            </a:extLst>
          </p:cNvPr>
          <p:cNvGrpSpPr/>
          <p:nvPr/>
        </p:nvGrpSpPr>
        <p:grpSpPr>
          <a:xfrm>
            <a:off x="2434751" y="1567983"/>
            <a:ext cx="5592169" cy="4236492"/>
            <a:chOff x="3018431" y="1567983"/>
            <a:chExt cx="5592169" cy="4236492"/>
          </a:xfrm>
        </p:grpSpPr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EA228A5F-8455-4F09-A040-DC94DD8C06EB}"/>
                </a:ext>
              </a:extLst>
            </p:cNvPr>
            <p:cNvGrpSpPr/>
            <p:nvPr/>
          </p:nvGrpSpPr>
          <p:grpSpPr>
            <a:xfrm>
              <a:off x="3018431" y="1567983"/>
              <a:ext cx="5592169" cy="4236492"/>
              <a:chOff x="3018431" y="1249570"/>
              <a:chExt cx="5592169" cy="4236492"/>
            </a:xfrm>
          </p:grpSpPr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8431" y="1249570"/>
                <a:ext cx="5592169" cy="4236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3925A7D7-9295-46EC-AF52-E29A8757432B}"/>
                  </a:ext>
                </a:extLst>
              </p:cNvPr>
              <p:cNvSpPr txBox="1"/>
              <p:nvPr/>
            </p:nvSpPr>
            <p:spPr>
              <a:xfrm>
                <a:off x="3911542" y="2237631"/>
                <a:ext cx="856034" cy="73866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rIns="0" rtlCol="0">
                <a:spAutoFit/>
              </a:bodyPr>
              <a:lstStyle/>
              <a:p>
                <a:pPr algn="ctr"/>
                <a:r>
                  <a:rPr lang="de-DE" sz="1400" dirty="0"/>
                  <a:t>Tiere, die in großer Höhe leben</a:t>
                </a:r>
              </a:p>
            </p:txBody>
          </p:sp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21C54BB3-8589-40A1-BBC5-2254BCF313D9}"/>
                  </a:ext>
                </a:extLst>
              </p:cNvPr>
              <p:cNvSpPr txBox="1"/>
              <p:nvPr/>
            </p:nvSpPr>
            <p:spPr>
              <a:xfrm>
                <a:off x="5476672" y="2741499"/>
                <a:ext cx="1086254" cy="73866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rIns="0" rtlCol="0">
                <a:spAutoFit/>
              </a:bodyPr>
              <a:lstStyle/>
              <a:p>
                <a:pPr algn="ctr"/>
                <a:r>
                  <a:rPr lang="de-DE" sz="1400" dirty="0"/>
                  <a:t>Tiere, die in geringerer Höhe leben</a:t>
                </a:r>
              </a:p>
            </p:txBody>
          </p:sp>
          <p:sp>
            <p:nvSpPr>
              <p:cNvPr id="9" name="Rechteck 8">
                <a:extLst>
                  <a:ext uri="{FF2B5EF4-FFF2-40B4-BE49-F238E27FC236}">
                    <a16:creationId xmlns:a16="http://schemas.microsoft.com/office/drawing/2014/main" id="{9A118D85-CD4E-4587-9AD5-DDDBCB5231C7}"/>
                  </a:ext>
                </a:extLst>
              </p:cNvPr>
              <p:cNvSpPr/>
              <p:nvPr/>
            </p:nvSpPr>
            <p:spPr>
              <a:xfrm>
                <a:off x="5660687" y="2606963"/>
                <a:ext cx="145915" cy="1488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98EEC112-F274-42E0-9263-1D953BAA7D43}"/>
                </a:ext>
              </a:extLst>
            </p:cNvPr>
            <p:cNvSpPr/>
            <p:nvPr/>
          </p:nvSpPr>
          <p:spPr>
            <a:xfrm>
              <a:off x="4694618" y="2911062"/>
              <a:ext cx="145915" cy="1488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2193990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49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82415" y="0"/>
            <a:ext cx="10435551" cy="1325563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000"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Sauerstoffsättigungskurven: Größeneinfluss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17" y="1454105"/>
            <a:ext cx="5432983" cy="4610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960" y="1616288"/>
            <a:ext cx="4607826" cy="3445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6292517" y="5428717"/>
            <a:ext cx="556471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de-DE" sz="1600" dirty="0">
                <a:ea typeface="Times New Roman" panose="02020603050405020304" pitchFamily="18" charset="0"/>
              </a:rPr>
              <a:t>Kleinere Tiere mit hohem Stoffwechsel:</a:t>
            </a:r>
          </a:p>
          <a:p>
            <a:pPr algn="ctr">
              <a:spcAft>
                <a:spcPts val="0"/>
              </a:spcAft>
            </a:pPr>
            <a:r>
              <a:rPr lang="de-DE" sz="1600" dirty="0">
                <a:ea typeface="Times New Roman" panose="02020603050405020304" pitchFamily="18" charset="0"/>
                <a:sym typeface="Wingdings" panose="05000000000000000000" pitchFamily="2" charset="2"/>
              </a:rPr>
              <a:t>Kapillare liegen näher zusammen  Diffusionswege verkürzt</a:t>
            </a:r>
            <a:endParaRPr lang="de-DE" sz="1600" dirty="0"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de-DE" sz="1600" dirty="0">
                <a:ea typeface="Times New Roman" panose="02020603050405020304" pitchFamily="18" charset="0"/>
              </a:rPr>
              <a:t>Maus Faktor 16 gegenüber Pferd</a:t>
            </a:r>
          </a:p>
        </p:txBody>
      </p:sp>
    </p:spTree>
    <p:extLst>
      <p:ext uri="{BB962C8B-B14F-4D97-AF65-F5344CB8AC3E}">
        <p14:creationId xmlns:p14="http://schemas.microsoft.com/office/powerpoint/2010/main" val="15955424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5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1514367" y="1173952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Kiemen      -     Tracheen    -        Lunge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D39B914-771F-4D26-860D-3B28AF6BF2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657" t="58069" r="36659" b="23907"/>
          <a:stretch/>
        </p:blipFill>
        <p:spPr>
          <a:xfrm>
            <a:off x="4858188" y="2207365"/>
            <a:ext cx="2008800" cy="2592309"/>
          </a:xfrm>
          <a:prstGeom prst="rect">
            <a:avLst/>
          </a:prstGeom>
        </p:spPr>
      </p:pic>
      <p:pic>
        <p:nvPicPr>
          <p:cNvPr id="1026" name="Picture 2" descr="2. Bau der Kiemen und Gasaustausch **/*** – Lösung">
            <a:extLst>
              <a:ext uri="{FF2B5EF4-FFF2-40B4-BE49-F238E27FC236}">
                <a16:creationId xmlns:a16="http://schemas.microsoft.com/office/drawing/2014/main" id="{A54816ED-D244-43E9-847E-66C8B11122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6" t="8194" r="23067" b="12206"/>
          <a:stretch/>
        </p:blipFill>
        <p:spPr bwMode="auto">
          <a:xfrm>
            <a:off x="663905" y="2060757"/>
            <a:ext cx="3701975" cy="288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lveole, aus dem Gesundheitslexikon | Gesundheit, Medizin und ...">
            <a:extLst>
              <a:ext uri="{FF2B5EF4-FFF2-40B4-BE49-F238E27FC236}">
                <a16:creationId xmlns:a16="http://schemas.microsoft.com/office/drawing/2014/main" id="{B174F932-DEEC-4A09-86A2-686C45C06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496" y="2060757"/>
            <a:ext cx="2385903" cy="288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1487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50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Sauerstoffsättigung in Abhängigkeit von der Höhe über NN</a:t>
            </a:r>
          </a:p>
        </p:txBody>
      </p:sp>
      <p:pic>
        <p:nvPicPr>
          <p:cNvPr id="9" name="image14.gif" descr="image14.gif">
            <a:extLst>
              <a:ext uri="{FF2B5EF4-FFF2-40B4-BE49-F238E27FC236}">
                <a16:creationId xmlns:a16="http://schemas.microsoft.com/office/drawing/2014/main" id="{15693EEA-9EFE-46C9-B8E3-CD763E7E56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774"/>
          <a:stretch/>
        </p:blipFill>
        <p:spPr>
          <a:xfrm>
            <a:off x="1800679" y="1590712"/>
            <a:ext cx="8590641" cy="47656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409435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Zusammenfassung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2. Teil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51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C1EC2FF3-3904-4CD7-973A-06B2A4FEC8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3356169"/>
              </p:ext>
            </p:extLst>
          </p:nvPr>
        </p:nvGraphicFramePr>
        <p:xfrm>
          <a:off x="810411" y="1081771"/>
          <a:ext cx="911113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2296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E18204D-F515-4C44-95E9-0E65785FB0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8D83F4F-1159-4D4E-9A73-1E75C67771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88E8ECA-4B91-4C34-846A-37AB7D58F7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7E96C9C-654A-4D37-84F0-B4B9996A14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E56E326-BFB6-468F-801E-E3079282DB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AC0B7CD-0E97-4C12-A6AA-432646E11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26649E4-5EE5-44A4-8CAF-EDB947B377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92CE1F6-72F7-45B8-86E2-04842F42D0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E6750EE-E5A9-4DFB-84F0-CDD7F65426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6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Fisch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F5AB651-504F-4D67-9D34-F832388DC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3" y="1172750"/>
            <a:ext cx="4389437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2D3EE73F-BADD-449D-8BA3-6A35687F4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54" y="3573762"/>
            <a:ext cx="4891554" cy="29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ECA50936-A8B0-4174-93B2-B52EE23E5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609231"/>
            <a:ext cx="4572000" cy="392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C29142D5-8C7E-40D9-9709-437BD0C6476D}"/>
              </a:ext>
            </a:extLst>
          </p:cNvPr>
          <p:cNvSpPr txBox="1"/>
          <p:nvPr/>
        </p:nvSpPr>
        <p:spPr>
          <a:xfrm>
            <a:off x="10703859" y="2881513"/>
            <a:ext cx="86754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Blut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Wasser</a:t>
            </a:r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E7306488-EDAC-4415-AF5A-0633A4501D32}"/>
              </a:ext>
            </a:extLst>
          </p:cNvPr>
          <p:cNvCxnSpPr>
            <a:cxnSpLocks/>
          </p:cNvCxnSpPr>
          <p:nvPr/>
        </p:nvCxnSpPr>
        <p:spPr>
          <a:xfrm flipH="1">
            <a:off x="9612727" y="4456800"/>
            <a:ext cx="1151273" cy="1689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AF222A34-0E80-48A2-8DCB-3C724B477224}"/>
              </a:ext>
            </a:extLst>
          </p:cNvPr>
          <p:cNvCxnSpPr>
            <a:cxnSpLocks/>
          </p:cNvCxnSpPr>
          <p:nvPr/>
        </p:nvCxnSpPr>
        <p:spPr>
          <a:xfrm flipH="1" flipV="1">
            <a:off x="9820800" y="3056125"/>
            <a:ext cx="883060" cy="363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6D84E16C-C842-427E-B192-DEE2C9FD00A8}"/>
              </a:ext>
            </a:extLst>
          </p:cNvPr>
          <p:cNvSpPr/>
          <p:nvPr/>
        </p:nvSpPr>
        <p:spPr>
          <a:xfrm>
            <a:off x="5975999" y="5577989"/>
            <a:ext cx="7825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50 µm</a:t>
            </a:r>
          </a:p>
        </p:txBody>
      </p:sp>
    </p:spTree>
    <p:extLst>
      <p:ext uri="{BB962C8B-B14F-4D97-AF65-F5344CB8AC3E}">
        <p14:creationId xmlns:p14="http://schemas.microsoft.com/office/powerpoint/2010/main" val="9117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7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Fisch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B01CA43-E8CD-45E3-A4FB-D73EBD3C3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03" y="1325631"/>
            <a:ext cx="5819597" cy="420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8C76FC0B-D453-4DF7-B1D9-193E3755A140}"/>
              </a:ext>
            </a:extLst>
          </p:cNvPr>
          <p:cNvSpPr/>
          <p:nvPr/>
        </p:nvSpPr>
        <p:spPr>
          <a:xfrm>
            <a:off x="387626" y="5602215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400" dirty="0"/>
              <a:t>https://de.wikipedia.org/wiki/Gegenstromprinzip_(Verfahrenstechnik)</a:t>
            </a:r>
            <a:endParaRPr lang="en-GB" sz="1400" dirty="0"/>
          </a:p>
        </p:txBody>
      </p:sp>
      <p:pic>
        <p:nvPicPr>
          <p:cNvPr id="3074" name="Picture 2" descr="Zusammenfassung: Wärmetauscher – Mathematical Engineering – LRT">
            <a:extLst>
              <a:ext uri="{FF2B5EF4-FFF2-40B4-BE49-F238E27FC236}">
                <a16:creationId xmlns:a16="http://schemas.microsoft.com/office/drawing/2014/main" id="{A54AEA1F-B5C7-406A-BDAA-97C00A4550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99"/>
          <a:stretch/>
        </p:blipFill>
        <p:spPr bwMode="auto">
          <a:xfrm>
            <a:off x="6622116" y="1645064"/>
            <a:ext cx="5180559" cy="334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341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8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Fisch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5F7FB6E-77CC-4148-B105-155443728A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9842" y="655097"/>
            <a:ext cx="6910522" cy="2439899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46AD8B7-D907-46F6-B45F-A1868E7BFB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9838" y="3249486"/>
            <a:ext cx="7692323" cy="307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395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9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Fisch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4403860-BF71-4B6C-B968-524601EE8E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838" y="1041454"/>
            <a:ext cx="6508376" cy="505001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835D5BF-ED8F-45A0-9D4D-B23069CC0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1106" y="1957590"/>
            <a:ext cx="5188478" cy="321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9298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745</Words>
  <Application>Microsoft Office PowerPoint</Application>
  <PresentationFormat>Breitbild</PresentationFormat>
  <Paragraphs>258</Paragraphs>
  <Slides>51</Slides>
  <Notes>48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51</vt:i4>
      </vt:variant>
    </vt:vector>
  </HeadingPairs>
  <TitlesOfParts>
    <vt:vector size="57" baseType="lpstr">
      <vt:lpstr>Arial</vt:lpstr>
      <vt:lpstr>Calibri</vt:lpstr>
      <vt:lpstr>Calibri Light</vt:lpstr>
      <vt:lpstr>Symbol</vt:lpstr>
      <vt:lpstr>Times New Roman</vt:lpstr>
      <vt:lpstr>Office</vt:lpstr>
      <vt:lpstr>Strömungsmechanik in der Medizin</vt:lpstr>
      <vt:lpstr>Vorlesung 02 1. Teil</vt:lpstr>
      <vt:lpstr>Vorlesung 1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Insekten: offenes Kreislauf</vt:lpstr>
      <vt:lpstr>Insekten: Tracheen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Zusammenfassung 1. Teil </vt:lpstr>
      <vt:lpstr>Vorlesung 02 2. Teil</vt:lpstr>
      <vt:lpstr>PowerPoint-Präsentation</vt:lpstr>
      <vt:lpstr>PowerPoint-Präsentation</vt:lpstr>
      <vt:lpstr>PowerPoint-Präsentation</vt:lpstr>
      <vt:lpstr>PowerPoint-Präsentation</vt:lpstr>
      <vt:lpstr>Rote Blutkörperchen (Erythrozyten)</vt:lpstr>
      <vt:lpstr>Rote Blutkörperchen (Erythrozyten) - Anomalien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Zusammenfassung 2. Teil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Strömungsmechanik in der Medizin I</dc:title>
  <dc:creator>Goubergrits, Leonid</dc:creator>
  <cp:lastModifiedBy>Leonid Goubergrits</cp:lastModifiedBy>
  <cp:revision>36</cp:revision>
  <dcterms:created xsi:type="dcterms:W3CDTF">2020-04-23T09:52:08Z</dcterms:created>
  <dcterms:modified xsi:type="dcterms:W3CDTF">2025-05-21T13:34:16Z</dcterms:modified>
</cp:coreProperties>
</file>