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0" r:id="rId2"/>
    <p:sldId id="257" r:id="rId3"/>
    <p:sldId id="342" r:id="rId4"/>
    <p:sldId id="336" r:id="rId5"/>
    <p:sldId id="358" r:id="rId6"/>
    <p:sldId id="333" r:id="rId7"/>
    <p:sldId id="334" r:id="rId8"/>
    <p:sldId id="335" r:id="rId9"/>
    <p:sldId id="343" r:id="rId10"/>
    <p:sldId id="359" r:id="rId11"/>
    <p:sldId id="360" r:id="rId12"/>
    <p:sldId id="361" r:id="rId13"/>
    <p:sldId id="362" r:id="rId14"/>
    <p:sldId id="363" r:id="rId15"/>
    <p:sldId id="349" r:id="rId16"/>
    <p:sldId id="344" r:id="rId17"/>
    <p:sldId id="364" r:id="rId18"/>
    <p:sldId id="345" r:id="rId19"/>
    <p:sldId id="346" r:id="rId20"/>
    <p:sldId id="347" r:id="rId21"/>
    <p:sldId id="348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65" r:id="rId31"/>
    <p:sldId id="275" r:id="rId32"/>
    <p:sldId id="279" r:id="rId3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256" autoAdjust="0"/>
  </p:normalViewPr>
  <p:slideViewPr>
    <p:cSldViewPr snapToGrid="0">
      <p:cViewPr varScale="1">
        <p:scale>
          <a:sx n="79" d="100"/>
          <a:sy n="79" d="100"/>
        </p:scale>
        <p:origin x="806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C4BC03CB-39AA-4C6D-AA16-8C722D3B03B3}">
      <dgm:prSet phldrT="[Text]"/>
      <dgm:spPr/>
      <dgm:t>
        <a:bodyPr/>
        <a:lstStyle/>
        <a:p>
          <a:r>
            <a:rPr lang="de-DE" noProof="0" dirty="0"/>
            <a:t>Biokompatibel/Nicht </a:t>
          </a:r>
          <a:r>
            <a:rPr lang="de-DE" noProof="0" dirty="0" err="1"/>
            <a:t>thrombogen</a:t>
          </a:r>
          <a:endParaRPr lang="de-DE" noProof="0" dirty="0"/>
        </a:p>
      </dgm:t>
    </dgm:pt>
    <dgm:pt modelId="{277AEF6F-1CD3-4807-B0AC-7612517B4416}" type="parTrans" cxnId="{A3950CBC-3B0E-42D1-AC89-C9B5F325F1EE}">
      <dgm:prSet/>
      <dgm:spPr/>
      <dgm:t>
        <a:bodyPr/>
        <a:lstStyle/>
        <a:p>
          <a:endParaRPr lang="de-DE" noProof="0"/>
        </a:p>
      </dgm:t>
    </dgm:pt>
    <dgm:pt modelId="{B433D5E8-13B7-4D94-B603-174FCBF7BAEA}" type="sibTrans" cxnId="{A3950CBC-3B0E-42D1-AC89-C9B5F325F1EE}">
      <dgm:prSet/>
      <dgm:spPr/>
      <dgm:t>
        <a:bodyPr/>
        <a:lstStyle/>
        <a:p>
          <a:endParaRPr lang="de-DE" noProof="0"/>
        </a:p>
      </dgm:t>
    </dgm:pt>
    <dgm:pt modelId="{4B9CDACE-9C71-4013-801D-DC22A09335E2}">
      <dgm:prSet phldrT="[Text]"/>
      <dgm:spPr/>
      <dgm:t>
        <a:bodyPr/>
        <a:lstStyle/>
        <a:p>
          <a:pPr rtl="0"/>
          <a:r>
            <a:rPr lang="de-DE" noProof="0" dirty="0"/>
            <a:t>Volumendehnbarkeit (12,7%/100 </a:t>
          </a:r>
          <a:r>
            <a:rPr lang="de-DE" noProof="0" dirty="0" err="1"/>
            <a:t>mmHg</a:t>
          </a:r>
          <a:r>
            <a:rPr lang="de-DE" noProof="0" dirty="0"/>
            <a:t>)</a:t>
          </a:r>
        </a:p>
      </dgm:t>
    </dgm:pt>
    <dgm:pt modelId="{834008C4-98A4-4F3B-9357-7D1A3BF41303}" type="parTrans" cxnId="{6B3E06A3-6B57-4968-B683-A243578E0FB9}">
      <dgm:prSet/>
      <dgm:spPr/>
      <dgm:t>
        <a:bodyPr/>
        <a:lstStyle/>
        <a:p>
          <a:endParaRPr lang="de-DE" noProof="0"/>
        </a:p>
      </dgm:t>
    </dgm:pt>
    <dgm:pt modelId="{4E027FFA-9E11-423A-B64F-BAC40898F098}" type="sibTrans" cxnId="{6B3E06A3-6B57-4968-B683-A243578E0FB9}">
      <dgm:prSet/>
      <dgm:spPr/>
      <dgm:t>
        <a:bodyPr/>
        <a:lstStyle/>
        <a:p>
          <a:endParaRPr lang="de-DE" noProof="0"/>
        </a:p>
      </dgm:t>
    </dgm:pt>
    <dgm:pt modelId="{FD6CF4EB-3AF7-483C-A308-802F307CAE11}">
      <dgm:prSet phldrT="[Text]"/>
      <dgm:spPr/>
      <dgm:t>
        <a:bodyPr/>
        <a:lstStyle/>
        <a:p>
          <a:r>
            <a:rPr lang="de-DE" noProof="0" dirty="0">
              <a:latin typeface="Calibri Light" panose="020F0302020204030204"/>
            </a:rPr>
            <a:t>Dauerfest</a:t>
          </a:r>
          <a:endParaRPr lang="de-DE" noProof="0" dirty="0"/>
        </a:p>
      </dgm:t>
    </dgm:pt>
    <dgm:pt modelId="{50667C1F-D939-498A-9CEB-AD329905114E}" type="parTrans" cxnId="{0BDCBB67-F90C-4EE2-B02A-DE0145A1D2D6}">
      <dgm:prSet/>
      <dgm:spPr/>
      <dgm:t>
        <a:bodyPr/>
        <a:lstStyle/>
        <a:p>
          <a:endParaRPr lang="de-DE"/>
        </a:p>
      </dgm:t>
    </dgm:pt>
    <dgm:pt modelId="{5D8E3D37-233B-4552-B0BC-9045279CDA5C}" type="sibTrans" cxnId="{0BDCBB67-F90C-4EE2-B02A-DE0145A1D2D6}">
      <dgm:prSet/>
      <dgm:spPr/>
      <dgm:t>
        <a:bodyPr/>
        <a:lstStyle/>
        <a:p>
          <a:endParaRPr lang="de-DE"/>
        </a:p>
      </dgm:t>
    </dgm:pt>
    <dgm:pt modelId="{76086644-8E1F-4D04-BD8E-A31B15412545}">
      <dgm:prSet phldrT="[Text]"/>
      <dgm:spPr/>
      <dgm:t>
        <a:bodyPr/>
        <a:lstStyle/>
        <a:p>
          <a:pPr rtl="0"/>
          <a:r>
            <a:rPr lang="de-DE" noProof="0" dirty="0"/>
            <a:t>Infektionsunempfindlich</a:t>
          </a:r>
        </a:p>
      </dgm:t>
    </dgm:pt>
    <dgm:pt modelId="{80F17790-345F-4E20-BD62-A9D2DFABD06C}" type="parTrans" cxnId="{BE34C459-52D4-42C7-B9B7-FFB3C0EE84F0}">
      <dgm:prSet/>
      <dgm:spPr/>
      <dgm:t>
        <a:bodyPr/>
        <a:lstStyle/>
        <a:p>
          <a:endParaRPr lang="en-GB"/>
        </a:p>
      </dgm:t>
    </dgm:pt>
    <dgm:pt modelId="{5C6E2567-C468-4A59-97BA-10DFAA6CB918}" type="sibTrans" cxnId="{BE34C459-52D4-42C7-B9B7-FFB3C0EE84F0}">
      <dgm:prSet/>
      <dgm:spPr/>
      <dgm:t>
        <a:bodyPr/>
        <a:lstStyle/>
        <a:p>
          <a:endParaRPr lang="en-GB"/>
        </a:p>
      </dgm:t>
    </dgm:pt>
    <dgm:pt modelId="{D73DB5BF-8E59-48A3-996F-C37F2E029E85}">
      <dgm:prSet phldrT="[Text]"/>
      <dgm:spPr/>
      <dgm:t>
        <a:bodyPr/>
        <a:lstStyle/>
        <a:p>
          <a:pPr rtl="0"/>
          <a:r>
            <a:rPr lang="de-DE" noProof="0" dirty="0"/>
            <a:t>Einfach</a:t>
          </a:r>
        </a:p>
      </dgm:t>
    </dgm:pt>
    <dgm:pt modelId="{176901C4-1341-4162-BA4E-9C84E8DB236E}" type="parTrans" cxnId="{5FECA27C-B157-47D1-AE63-3EFCA0FEDA30}">
      <dgm:prSet/>
      <dgm:spPr/>
      <dgm:t>
        <a:bodyPr/>
        <a:lstStyle/>
        <a:p>
          <a:endParaRPr lang="en-GB"/>
        </a:p>
      </dgm:t>
    </dgm:pt>
    <dgm:pt modelId="{A7B1C4CF-CC5D-4008-8456-29D1D9888826}" type="sibTrans" cxnId="{5FECA27C-B157-47D1-AE63-3EFCA0FEDA30}">
      <dgm:prSet/>
      <dgm:spPr/>
      <dgm:t>
        <a:bodyPr/>
        <a:lstStyle/>
        <a:p>
          <a:endParaRPr lang="en-GB"/>
        </a:p>
      </dgm:t>
    </dgm:pt>
    <dgm:pt modelId="{2169E771-8311-481D-88E8-75A9B3802798}">
      <dgm:prSet phldrT="[Text]"/>
      <dgm:spPr/>
      <dgm:t>
        <a:bodyPr/>
        <a:lstStyle/>
        <a:p>
          <a:pPr rtl="0"/>
          <a:r>
            <a:rPr lang="de-DE" noProof="0" dirty="0"/>
            <a:t>Stabil (Knick)/Nadel und Fadenreißfest</a:t>
          </a:r>
        </a:p>
      </dgm:t>
    </dgm:pt>
    <dgm:pt modelId="{6A92DCB9-281D-46B8-878D-E80DCB09B0B1}" type="parTrans" cxnId="{C0CF5625-B458-4582-9CF4-2B902BB881BD}">
      <dgm:prSet/>
      <dgm:spPr/>
      <dgm:t>
        <a:bodyPr/>
        <a:lstStyle/>
        <a:p>
          <a:endParaRPr lang="en-GB"/>
        </a:p>
      </dgm:t>
    </dgm:pt>
    <dgm:pt modelId="{4238F5B9-F341-4F8B-92CE-1EA318046357}" type="sibTrans" cxnId="{C0CF5625-B458-4582-9CF4-2B902BB881BD}">
      <dgm:prSet/>
      <dgm:spPr/>
      <dgm:t>
        <a:bodyPr/>
        <a:lstStyle/>
        <a:p>
          <a:endParaRPr lang="en-GB"/>
        </a:p>
      </dgm:t>
    </dgm:pt>
    <dgm:pt modelId="{79BD5AE0-DA4C-4229-AC09-6E808C8A196E}">
      <dgm:prSet phldrT="[Text]"/>
      <dgm:spPr/>
      <dgm:t>
        <a:bodyPr/>
        <a:lstStyle/>
        <a:p>
          <a:pPr rtl="0"/>
          <a:r>
            <a:rPr lang="de-DE" noProof="0" dirty="0"/>
            <a:t>Porös</a:t>
          </a:r>
        </a:p>
      </dgm:t>
    </dgm:pt>
    <dgm:pt modelId="{9C7C85B4-B767-4D20-BFC6-8B5BFCF084D7}" type="parTrans" cxnId="{CB1BE95B-A2FD-4520-9DF2-FE743060FEC0}">
      <dgm:prSet/>
      <dgm:spPr/>
    </dgm:pt>
    <dgm:pt modelId="{64107951-4A10-4D37-BF1B-49AEB7B64D05}" type="sibTrans" cxnId="{CB1BE95B-A2FD-4520-9DF2-FE743060FEC0}">
      <dgm:prSet/>
      <dgm:spPr/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7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7"/>
      <dgm:spPr/>
    </dgm:pt>
    <dgm:pt modelId="{38644FCB-323F-4B18-8A27-6DC9D38F10A5}" type="pres">
      <dgm:prSet presAssocID="{34D9ED83-E1B7-4943-8589-13BAE761BD83}" presName="dstNode" presStyleLbl="node1" presStyleIdx="0" presStyleCnt="7"/>
      <dgm:spPr/>
    </dgm:pt>
    <dgm:pt modelId="{5D18AC53-1D0A-4214-973C-F7F1B5530D3C}" type="pres">
      <dgm:prSet presAssocID="{C4BC03CB-39AA-4C6D-AA16-8C722D3B03B3}" presName="text_1" presStyleLbl="node1" presStyleIdx="0" presStyleCnt="7">
        <dgm:presLayoutVars>
          <dgm:bulletEnabled val="1"/>
        </dgm:presLayoutVars>
      </dgm:prSet>
      <dgm:spPr/>
    </dgm:pt>
    <dgm:pt modelId="{BA336686-8B25-41B0-9A91-1B2360098524}" type="pres">
      <dgm:prSet presAssocID="{C4BC03CB-39AA-4C6D-AA16-8C722D3B03B3}" presName="accent_1" presStyleCnt="0"/>
      <dgm:spPr/>
    </dgm:pt>
    <dgm:pt modelId="{47E96C9C-654A-4D37-84F0-B4B9996A141B}" type="pres">
      <dgm:prSet presAssocID="{C4BC03CB-39AA-4C6D-AA16-8C722D3B03B3}" presName="accentRepeatNode" presStyleLbl="solidFgAcc1" presStyleIdx="0" presStyleCnt="7"/>
      <dgm:spPr/>
    </dgm:pt>
    <dgm:pt modelId="{9E28093F-2946-4185-921B-A5F0582691AA}" type="pres">
      <dgm:prSet presAssocID="{FD6CF4EB-3AF7-483C-A308-802F307CAE11}" presName="text_2" presStyleLbl="node1" presStyleIdx="1" presStyleCnt="7">
        <dgm:presLayoutVars>
          <dgm:bulletEnabled val="1"/>
        </dgm:presLayoutVars>
      </dgm:prSet>
      <dgm:spPr/>
    </dgm:pt>
    <dgm:pt modelId="{0DA6D400-7696-4976-AD15-19291B595899}" type="pres">
      <dgm:prSet presAssocID="{FD6CF4EB-3AF7-483C-A308-802F307CAE11}" presName="accent_2" presStyleCnt="0"/>
      <dgm:spPr/>
    </dgm:pt>
    <dgm:pt modelId="{8AD50635-4978-4041-9F41-CD4A06B90A24}" type="pres">
      <dgm:prSet presAssocID="{FD6CF4EB-3AF7-483C-A308-802F307CAE11}" presName="accentRepeatNode" presStyleLbl="solidFgAcc1" presStyleIdx="1" presStyleCnt="7"/>
      <dgm:spPr/>
    </dgm:pt>
    <dgm:pt modelId="{6EC7C411-7A81-4FC2-AD05-D6C86B02ACD0}" type="pres">
      <dgm:prSet presAssocID="{4B9CDACE-9C71-4013-801D-DC22A09335E2}" presName="text_3" presStyleLbl="node1" presStyleIdx="2" presStyleCnt="7">
        <dgm:presLayoutVars>
          <dgm:bulletEnabled val="1"/>
        </dgm:presLayoutVars>
      </dgm:prSet>
      <dgm:spPr/>
    </dgm:pt>
    <dgm:pt modelId="{BBBEFE41-8672-4C42-915D-53C9D2C7CEFD}" type="pres">
      <dgm:prSet presAssocID="{4B9CDACE-9C71-4013-801D-DC22A09335E2}" presName="accent_3" presStyleCnt="0"/>
      <dgm:spPr/>
    </dgm:pt>
    <dgm:pt modelId="{992CE1F6-72F7-45B8-86E2-04842F42D05C}" type="pres">
      <dgm:prSet presAssocID="{4B9CDACE-9C71-4013-801D-DC22A09335E2}" presName="accentRepeatNode" presStyleLbl="solidFgAcc1" presStyleIdx="2" presStyleCnt="7"/>
      <dgm:spPr/>
    </dgm:pt>
    <dgm:pt modelId="{DE4ACD73-625E-47D8-A05A-9811B2B4B858}" type="pres">
      <dgm:prSet presAssocID="{76086644-8E1F-4D04-BD8E-A31B15412545}" presName="text_4" presStyleLbl="node1" presStyleIdx="3" presStyleCnt="7">
        <dgm:presLayoutVars>
          <dgm:bulletEnabled val="1"/>
        </dgm:presLayoutVars>
      </dgm:prSet>
      <dgm:spPr/>
    </dgm:pt>
    <dgm:pt modelId="{947AD556-BDAA-4415-B178-783447C7CB0B}" type="pres">
      <dgm:prSet presAssocID="{76086644-8E1F-4D04-BD8E-A31B15412545}" presName="accent_4" presStyleCnt="0"/>
      <dgm:spPr/>
    </dgm:pt>
    <dgm:pt modelId="{B487AB81-AD55-472E-82EE-C798F37AC332}" type="pres">
      <dgm:prSet presAssocID="{76086644-8E1F-4D04-BD8E-A31B15412545}" presName="accentRepeatNode" presStyleLbl="solidFgAcc1" presStyleIdx="3" presStyleCnt="7"/>
      <dgm:spPr/>
    </dgm:pt>
    <dgm:pt modelId="{FED0EC99-EE73-46D9-98D2-9B78C28BF102}" type="pres">
      <dgm:prSet presAssocID="{D73DB5BF-8E59-48A3-996F-C37F2E029E85}" presName="text_5" presStyleLbl="node1" presStyleIdx="4" presStyleCnt="7">
        <dgm:presLayoutVars>
          <dgm:bulletEnabled val="1"/>
        </dgm:presLayoutVars>
      </dgm:prSet>
      <dgm:spPr/>
    </dgm:pt>
    <dgm:pt modelId="{EAEB6EA8-5F0B-403E-B567-03A887B1B015}" type="pres">
      <dgm:prSet presAssocID="{D73DB5BF-8E59-48A3-996F-C37F2E029E85}" presName="accent_5" presStyleCnt="0"/>
      <dgm:spPr/>
    </dgm:pt>
    <dgm:pt modelId="{D5696F57-8AD5-4AF2-B189-94351888F39A}" type="pres">
      <dgm:prSet presAssocID="{D73DB5BF-8E59-48A3-996F-C37F2E029E85}" presName="accentRepeatNode" presStyleLbl="solidFgAcc1" presStyleIdx="4" presStyleCnt="7"/>
      <dgm:spPr/>
    </dgm:pt>
    <dgm:pt modelId="{C4A0A8B0-E985-43A4-B03F-BCD389C28247}" type="pres">
      <dgm:prSet presAssocID="{2169E771-8311-481D-88E8-75A9B3802798}" presName="text_6" presStyleLbl="node1" presStyleIdx="5" presStyleCnt="7">
        <dgm:presLayoutVars>
          <dgm:bulletEnabled val="1"/>
        </dgm:presLayoutVars>
      </dgm:prSet>
      <dgm:spPr/>
    </dgm:pt>
    <dgm:pt modelId="{63D52678-9BA1-443E-883B-E856FC13961D}" type="pres">
      <dgm:prSet presAssocID="{2169E771-8311-481D-88E8-75A9B3802798}" presName="accent_6" presStyleCnt="0"/>
      <dgm:spPr/>
    </dgm:pt>
    <dgm:pt modelId="{DE28E17C-6D9F-4CCB-BDAF-9014DD917C9D}" type="pres">
      <dgm:prSet presAssocID="{2169E771-8311-481D-88E8-75A9B3802798}" presName="accentRepeatNode" presStyleLbl="solidFgAcc1" presStyleIdx="5" presStyleCnt="7"/>
      <dgm:spPr/>
    </dgm:pt>
    <dgm:pt modelId="{74B0D6DC-53A4-4886-B5DC-05A40300E6D4}" type="pres">
      <dgm:prSet presAssocID="{79BD5AE0-DA4C-4229-AC09-6E808C8A196E}" presName="text_7" presStyleLbl="node1" presStyleIdx="6" presStyleCnt="7">
        <dgm:presLayoutVars>
          <dgm:bulletEnabled val="1"/>
        </dgm:presLayoutVars>
      </dgm:prSet>
      <dgm:spPr/>
    </dgm:pt>
    <dgm:pt modelId="{83BE2635-B49E-45A9-AA68-FA5C33DE4567}" type="pres">
      <dgm:prSet presAssocID="{79BD5AE0-DA4C-4229-AC09-6E808C8A196E}" presName="accent_7" presStyleCnt="0"/>
      <dgm:spPr/>
    </dgm:pt>
    <dgm:pt modelId="{F6E3C34A-AA67-4E17-B352-44D2812E1A5C}" type="pres">
      <dgm:prSet presAssocID="{79BD5AE0-DA4C-4229-AC09-6E808C8A196E}" presName="accentRepeatNode" presStyleLbl="solidFgAcc1" presStyleIdx="6" presStyleCnt="7"/>
      <dgm:spPr/>
    </dgm:pt>
  </dgm:ptLst>
  <dgm:cxnLst>
    <dgm:cxn modelId="{C0CF5625-B458-4582-9CF4-2B902BB881BD}" srcId="{34D9ED83-E1B7-4943-8589-13BAE761BD83}" destId="{2169E771-8311-481D-88E8-75A9B3802798}" srcOrd="5" destOrd="0" parTransId="{6A92DCB9-281D-46B8-878D-E80DCB09B0B1}" sibTransId="{4238F5B9-F341-4F8B-92CE-1EA318046357}"/>
    <dgm:cxn modelId="{C9E6C726-B454-4BA7-B89C-664AE9FAFEF6}" type="presOf" srcId="{C4BC03CB-39AA-4C6D-AA16-8C722D3B03B3}" destId="{5D18AC53-1D0A-4214-973C-F7F1B5530D3C}" srcOrd="0" destOrd="0" presId="urn:microsoft.com/office/officeart/2008/layout/VerticalCurvedList"/>
    <dgm:cxn modelId="{CB1BE95B-A2FD-4520-9DF2-FE743060FEC0}" srcId="{34D9ED83-E1B7-4943-8589-13BAE761BD83}" destId="{79BD5AE0-DA4C-4229-AC09-6E808C8A196E}" srcOrd="6" destOrd="0" parTransId="{9C7C85B4-B767-4D20-BFC6-8B5BFCF084D7}" sibTransId="{64107951-4A10-4D37-BF1B-49AEB7B64D05}"/>
    <dgm:cxn modelId="{0BDCBB67-F90C-4EE2-B02A-DE0145A1D2D6}" srcId="{34D9ED83-E1B7-4943-8589-13BAE761BD83}" destId="{FD6CF4EB-3AF7-483C-A308-802F307CAE11}" srcOrd="1" destOrd="0" parTransId="{50667C1F-D939-498A-9CEB-AD329905114E}" sibTransId="{5D8E3D37-233B-4552-B0BC-9045279CDA5C}"/>
    <dgm:cxn modelId="{BCAE656A-1B84-4C04-AB31-D8D5282E1B5F}" type="presOf" srcId="{79BD5AE0-DA4C-4229-AC09-6E808C8A196E}" destId="{74B0D6DC-53A4-4886-B5DC-05A40300E6D4}" srcOrd="0" destOrd="0" presId="urn:microsoft.com/office/officeart/2008/layout/VerticalCurvedList"/>
    <dgm:cxn modelId="{BE34C459-52D4-42C7-B9B7-FFB3C0EE84F0}" srcId="{34D9ED83-E1B7-4943-8589-13BAE761BD83}" destId="{76086644-8E1F-4D04-BD8E-A31B15412545}" srcOrd="3" destOrd="0" parTransId="{80F17790-345F-4E20-BD62-A9D2DFABD06C}" sibTransId="{5C6E2567-C468-4A59-97BA-10DFAA6CB918}"/>
    <dgm:cxn modelId="{5FECA27C-B157-47D1-AE63-3EFCA0FEDA30}" srcId="{34D9ED83-E1B7-4943-8589-13BAE761BD83}" destId="{D73DB5BF-8E59-48A3-996F-C37F2E029E85}" srcOrd="4" destOrd="0" parTransId="{176901C4-1341-4162-BA4E-9C84E8DB236E}" sibTransId="{A7B1C4CF-CC5D-4008-8456-29D1D9888826}"/>
    <dgm:cxn modelId="{184D2C8C-6900-4188-9973-01D87D03405E}" type="presOf" srcId="{4B9CDACE-9C71-4013-801D-DC22A09335E2}" destId="{6EC7C411-7A81-4FC2-AD05-D6C86B02ACD0}" srcOrd="0" destOrd="0" presId="urn:microsoft.com/office/officeart/2008/layout/VerticalCurvedList"/>
    <dgm:cxn modelId="{BD203A98-6868-44BB-8D8F-D360759EC29A}" type="presOf" srcId="{76086644-8E1F-4D04-BD8E-A31B15412545}" destId="{DE4ACD73-625E-47D8-A05A-9811B2B4B858}" srcOrd="0" destOrd="0" presId="urn:microsoft.com/office/officeart/2008/layout/VerticalCurvedList"/>
    <dgm:cxn modelId="{6B3E06A3-6B57-4968-B683-A243578E0FB9}" srcId="{34D9ED83-E1B7-4943-8589-13BAE761BD83}" destId="{4B9CDACE-9C71-4013-801D-DC22A09335E2}" srcOrd="2" destOrd="0" parTransId="{834008C4-98A4-4F3B-9357-7D1A3BF41303}" sibTransId="{4E027FFA-9E11-423A-B64F-BAC40898F098}"/>
    <dgm:cxn modelId="{0BB1BBA5-9F7E-4A77-9A03-869C5640831C}" type="presOf" srcId="{D73DB5BF-8E59-48A3-996F-C37F2E029E85}" destId="{FED0EC99-EE73-46D9-98D2-9B78C28BF102}" srcOrd="0" destOrd="0" presId="urn:microsoft.com/office/officeart/2008/layout/VerticalCurvedList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A3950CBC-3B0E-42D1-AC89-C9B5F325F1EE}" srcId="{34D9ED83-E1B7-4943-8589-13BAE761BD83}" destId="{C4BC03CB-39AA-4C6D-AA16-8C722D3B03B3}" srcOrd="0" destOrd="0" parTransId="{277AEF6F-1CD3-4807-B0AC-7612517B4416}" sibTransId="{B433D5E8-13B7-4D94-B603-174FCBF7BAEA}"/>
    <dgm:cxn modelId="{FF3B2AD5-2537-4A79-AE6B-11FFBFE44286}" type="presOf" srcId="{B433D5E8-13B7-4D94-B603-174FCBF7BAEA}" destId="{BE18204D-F515-4C44-95E9-0E65785FB00F}" srcOrd="0" destOrd="0" presId="urn:microsoft.com/office/officeart/2008/layout/VerticalCurvedList"/>
    <dgm:cxn modelId="{DFF261FB-62AD-47B9-93EA-1FA5276F207E}" type="presOf" srcId="{2169E771-8311-481D-88E8-75A9B3802798}" destId="{C4A0A8B0-E985-43A4-B03F-BCD389C28247}" srcOrd="0" destOrd="0" presId="urn:microsoft.com/office/officeart/2008/layout/VerticalCurvedList"/>
    <dgm:cxn modelId="{0890B4FB-3E95-4C56-84C2-E7C145D8109A}" type="presOf" srcId="{FD6CF4EB-3AF7-483C-A308-802F307CAE11}" destId="{9E28093F-2946-4185-921B-A5F0582691AA}" srcOrd="0" destOrd="0" presId="urn:microsoft.com/office/officeart/2008/layout/VerticalCurvedList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863B4328-56AF-47C7-A828-B0C854718C8E}" type="presParOf" srcId="{300C104C-56BC-4622-A136-8289C74819BD}" destId="{5D18AC53-1D0A-4214-973C-F7F1B5530D3C}" srcOrd="1" destOrd="0" presId="urn:microsoft.com/office/officeart/2008/layout/VerticalCurvedList"/>
    <dgm:cxn modelId="{427FC05C-364C-4F39-9EC5-D9DE2BC734F7}" type="presParOf" srcId="{300C104C-56BC-4622-A136-8289C74819BD}" destId="{BA336686-8B25-41B0-9A91-1B2360098524}" srcOrd="2" destOrd="0" presId="urn:microsoft.com/office/officeart/2008/layout/VerticalCurvedList"/>
    <dgm:cxn modelId="{FBE9262F-2EE6-4FA6-9259-04325A671ED0}" type="presParOf" srcId="{BA336686-8B25-41B0-9A91-1B2360098524}" destId="{47E96C9C-654A-4D37-84F0-B4B9996A141B}" srcOrd="0" destOrd="0" presId="urn:microsoft.com/office/officeart/2008/layout/VerticalCurvedList"/>
    <dgm:cxn modelId="{099F7375-D009-4F75-A431-DDD7E4004ACF}" type="presParOf" srcId="{300C104C-56BC-4622-A136-8289C74819BD}" destId="{9E28093F-2946-4185-921B-A5F0582691AA}" srcOrd="3" destOrd="0" presId="urn:microsoft.com/office/officeart/2008/layout/VerticalCurvedList"/>
    <dgm:cxn modelId="{856E165B-84E0-4C3C-B305-AB6BC1B074D5}" type="presParOf" srcId="{300C104C-56BC-4622-A136-8289C74819BD}" destId="{0DA6D400-7696-4976-AD15-19291B595899}" srcOrd="4" destOrd="0" presId="urn:microsoft.com/office/officeart/2008/layout/VerticalCurvedList"/>
    <dgm:cxn modelId="{32B488E0-5519-499B-AA0B-598C11DED722}" type="presParOf" srcId="{0DA6D400-7696-4976-AD15-19291B595899}" destId="{8AD50635-4978-4041-9F41-CD4A06B90A24}" srcOrd="0" destOrd="0" presId="urn:microsoft.com/office/officeart/2008/layout/VerticalCurvedList"/>
    <dgm:cxn modelId="{4D1365D0-A00D-4A7C-9D46-1AAC68EEDE2D}" type="presParOf" srcId="{300C104C-56BC-4622-A136-8289C74819BD}" destId="{6EC7C411-7A81-4FC2-AD05-D6C86B02ACD0}" srcOrd="5" destOrd="0" presId="urn:microsoft.com/office/officeart/2008/layout/VerticalCurvedList"/>
    <dgm:cxn modelId="{40B2E0B0-3181-41A2-A2F4-D9D48952B468}" type="presParOf" srcId="{300C104C-56BC-4622-A136-8289C74819BD}" destId="{BBBEFE41-8672-4C42-915D-53C9D2C7CEFD}" srcOrd="6" destOrd="0" presId="urn:microsoft.com/office/officeart/2008/layout/VerticalCurvedList"/>
    <dgm:cxn modelId="{12F35F30-D334-45FE-82BD-610175490EA5}" type="presParOf" srcId="{BBBEFE41-8672-4C42-915D-53C9D2C7CEFD}" destId="{992CE1F6-72F7-45B8-86E2-04842F42D05C}" srcOrd="0" destOrd="0" presId="urn:microsoft.com/office/officeart/2008/layout/VerticalCurvedList"/>
    <dgm:cxn modelId="{9DD39643-BAC1-4640-B5B3-2C2B55DEDABA}" type="presParOf" srcId="{300C104C-56BC-4622-A136-8289C74819BD}" destId="{DE4ACD73-625E-47D8-A05A-9811B2B4B858}" srcOrd="7" destOrd="0" presId="urn:microsoft.com/office/officeart/2008/layout/VerticalCurvedList"/>
    <dgm:cxn modelId="{AFA931F1-4E58-4D9F-8BB9-5CFB33412385}" type="presParOf" srcId="{300C104C-56BC-4622-A136-8289C74819BD}" destId="{947AD556-BDAA-4415-B178-783447C7CB0B}" srcOrd="8" destOrd="0" presId="urn:microsoft.com/office/officeart/2008/layout/VerticalCurvedList"/>
    <dgm:cxn modelId="{DD534B37-E041-4091-9CFE-87B664572AD2}" type="presParOf" srcId="{947AD556-BDAA-4415-B178-783447C7CB0B}" destId="{B487AB81-AD55-472E-82EE-C798F37AC332}" srcOrd="0" destOrd="0" presId="urn:microsoft.com/office/officeart/2008/layout/VerticalCurvedList"/>
    <dgm:cxn modelId="{8DBEE404-7FB6-4DAA-9F1D-925D6EFF0F52}" type="presParOf" srcId="{300C104C-56BC-4622-A136-8289C74819BD}" destId="{FED0EC99-EE73-46D9-98D2-9B78C28BF102}" srcOrd="9" destOrd="0" presId="urn:microsoft.com/office/officeart/2008/layout/VerticalCurvedList"/>
    <dgm:cxn modelId="{E8305EC2-CEF0-4B2F-80A5-AF93972DBDA2}" type="presParOf" srcId="{300C104C-56BC-4622-A136-8289C74819BD}" destId="{EAEB6EA8-5F0B-403E-B567-03A887B1B015}" srcOrd="10" destOrd="0" presId="urn:microsoft.com/office/officeart/2008/layout/VerticalCurvedList"/>
    <dgm:cxn modelId="{3A2729A1-1B5B-474B-9C06-6979E27C90B7}" type="presParOf" srcId="{EAEB6EA8-5F0B-403E-B567-03A887B1B015}" destId="{D5696F57-8AD5-4AF2-B189-94351888F39A}" srcOrd="0" destOrd="0" presId="urn:microsoft.com/office/officeart/2008/layout/VerticalCurvedList"/>
    <dgm:cxn modelId="{462CA16E-31AA-483E-8343-01B7CA7CFD6C}" type="presParOf" srcId="{300C104C-56BC-4622-A136-8289C74819BD}" destId="{C4A0A8B0-E985-43A4-B03F-BCD389C28247}" srcOrd="11" destOrd="0" presId="urn:microsoft.com/office/officeart/2008/layout/VerticalCurvedList"/>
    <dgm:cxn modelId="{108629B2-AB51-424D-944D-C3FF4685DC1C}" type="presParOf" srcId="{300C104C-56BC-4622-A136-8289C74819BD}" destId="{63D52678-9BA1-443E-883B-E856FC13961D}" srcOrd="12" destOrd="0" presId="urn:microsoft.com/office/officeart/2008/layout/VerticalCurvedList"/>
    <dgm:cxn modelId="{29BDC381-7A8E-436E-BB63-20355DE3EF33}" type="presParOf" srcId="{63D52678-9BA1-443E-883B-E856FC13961D}" destId="{DE28E17C-6D9F-4CCB-BDAF-9014DD917C9D}" srcOrd="0" destOrd="0" presId="urn:microsoft.com/office/officeart/2008/layout/VerticalCurvedList"/>
    <dgm:cxn modelId="{4A6829D5-77EB-4196-A025-5326D0ED5313}" type="presParOf" srcId="{300C104C-56BC-4622-A136-8289C74819BD}" destId="{74B0D6DC-53A4-4886-B5DC-05A40300E6D4}" srcOrd="13" destOrd="0" presId="urn:microsoft.com/office/officeart/2008/layout/VerticalCurvedList"/>
    <dgm:cxn modelId="{0404BB8C-92FE-40D8-A036-0AFE39DC0192}" type="presParOf" srcId="{300C104C-56BC-4622-A136-8289C74819BD}" destId="{83BE2635-B49E-45A9-AA68-FA5C33DE4567}" srcOrd="14" destOrd="0" presId="urn:microsoft.com/office/officeart/2008/layout/VerticalCurvedList"/>
    <dgm:cxn modelId="{8BC3C3D1-F510-45EC-AE5A-4FDD819F3165}" type="presParOf" srcId="{83BE2635-B49E-45A9-AA68-FA5C33DE4567}" destId="{F6E3C34A-AA67-4E17-B352-44D2812E1A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D22FE04-8E29-42D2-A3CD-CDCA89EE9830}">
      <dgm:prSet phldrT="[Text]"/>
      <dgm:spPr/>
      <dgm:t>
        <a:bodyPr/>
        <a:lstStyle/>
        <a:p>
          <a:r>
            <a:rPr lang="de-DE" noProof="0" dirty="0"/>
            <a:t>KO sind noch alternativlos</a:t>
          </a:r>
        </a:p>
      </dgm:t>
    </dgm:pt>
    <dgm:pt modelId="{F2DEB430-7B58-4F4F-8BA7-AFDEDB3D8190}" type="parTrans" cxnId="{BF53285E-03D3-4772-B2F2-47059A12F3D6}">
      <dgm:prSet/>
      <dgm:spPr/>
      <dgm:t>
        <a:bodyPr/>
        <a:lstStyle/>
        <a:p>
          <a:endParaRPr lang="de-DE" noProof="0" dirty="0"/>
        </a:p>
      </dgm:t>
    </dgm:pt>
    <dgm:pt modelId="{EA138A95-4D1F-4A9E-9D53-3750E3AAF3C2}" type="sibTrans" cxnId="{BF53285E-03D3-4772-B2F2-47059A12F3D6}">
      <dgm:prSet/>
      <dgm:spPr/>
      <dgm:t>
        <a:bodyPr/>
        <a:lstStyle/>
        <a:p>
          <a:endParaRPr lang="de-DE" noProof="0" dirty="0"/>
        </a:p>
      </dgm:t>
    </dgm:pt>
    <dgm:pt modelId="{C4BC03CB-39AA-4C6D-AA16-8C722D3B03B3}">
      <dgm:prSet phldrT="[Text]"/>
      <dgm:spPr/>
      <dgm:t>
        <a:bodyPr/>
        <a:lstStyle/>
        <a:p>
          <a:r>
            <a:rPr lang="de-DE" noProof="0" dirty="0"/>
            <a:t>Gefäßprothese </a:t>
          </a:r>
        </a:p>
      </dgm:t>
    </dgm:pt>
    <dgm:pt modelId="{277AEF6F-1CD3-4807-B0AC-7612517B4416}" type="parTrans" cxnId="{A3950CBC-3B0E-42D1-AC89-C9B5F325F1EE}">
      <dgm:prSet/>
      <dgm:spPr/>
      <dgm:t>
        <a:bodyPr/>
        <a:lstStyle/>
        <a:p>
          <a:endParaRPr lang="de-DE" noProof="0" dirty="0"/>
        </a:p>
      </dgm:t>
    </dgm:pt>
    <dgm:pt modelId="{B433D5E8-13B7-4D94-B603-174FCBF7BAEA}" type="sibTrans" cxnId="{A3950CBC-3B0E-42D1-AC89-C9B5F325F1EE}">
      <dgm:prSet/>
      <dgm:spPr/>
      <dgm:t>
        <a:bodyPr/>
        <a:lstStyle/>
        <a:p>
          <a:endParaRPr lang="de-DE" noProof="0" dirty="0"/>
        </a:p>
      </dgm:t>
    </dgm:pt>
    <dgm:pt modelId="{20CE9004-0EA9-4F93-85F2-50145A94B6A4}">
      <dgm:prSet phldrT="[Text]"/>
      <dgm:spPr/>
      <dgm:t>
        <a:bodyPr/>
        <a:lstStyle/>
        <a:p>
          <a:r>
            <a:rPr lang="de-DE" noProof="0" dirty="0"/>
            <a:t>Coils/Clips</a:t>
          </a:r>
        </a:p>
      </dgm:t>
    </dgm:pt>
    <dgm:pt modelId="{140B583E-D5D6-416B-87BA-C092D7ACDA1A}" type="parTrans" cxnId="{42EEA402-FB40-4160-B149-754B501CA66C}">
      <dgm:prSet/>
      <dgm:spPr/>
      <dgm:t>
        <a:bodyPr/>
        <a:lstStyle/>
        <a:p>
          <a:endParaRPr lang="de-DE" noProof="0" dirty="0"/>
        </a:p>
      </dgm:t>
    </dgm:pt>
    <dgm:pt modelId="{7B9C0DE6-434C-43DC-AF53-32291C3BEF64}" type="sibTrans" cxnId="{42EEA402-FB40-4160-B149-754B501CA66C}">
      <dgm:prSet/>
      <dgm:spPr/>
      <dgm:t>
        <a:bodyPr/>
        <a:lstStyle/>
        <a:p>
          <a:endParaRPr lang="de-DE" noProof="0" dirty="0"/>
        </a:p>
      </dgm:t>
    </dgm:pt>
    <dgm:pt modelId="{EE2AAB99-93D2-4BE7-8D5F-85C12CB65290}">
      <dgm:prSet phldrT="[Text]"/>
      <dgm:spPr/>
      <dgm:t>
        <a:bodyPr/>
        <a:lstStyle/>
        <a:p>
          <a:r>
            <a:rPr lang="de-DE" noProof="0" dirty="0"/>
            <a:t>Stents/Stentgrafts</a:t>
          </a:r>
        </a:p>
      </dgm:t>
    </dgm:pt>
    <dgm:pt modelId="{46285C93-0D10-42A4-8F9D-9C49EB4D873A}" type="parTrans" cxnId="{14998F90-BC91-48A5-B242-80ED6FBFF00F}">
      <dgm:prSet/>
      <dgm:spPr/>
      <dgm:t>
        <a:bodyPr/>
        <a:lstStyle/>
        <a:p>
          <a:endParaRPr lang="en-GB"/>
        </a:p>
      </dgm:t>
    </dgm:pt>
    <dgm:pt modelId="{D95B77D9-1A9D-450A-91E6-9174CCFA6324}" type="sibTrans" cxnId="{14998F90-BC91-48A5-B242-80ED6FBFF00F}">
      <dgm:prSet/>
      <dgm:spPr/>
      <dgm:t>
        <a:bodyPr/>
        <a:lstStyle/>
        <a:p>
          <a:endParaRPr lang="en-GB"/>
        </a:p>
      </dgm:t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4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4"/>
      <dgm:spPr/>
    </dgm:pt>
    <dgm:pt modelId="{38644FCB-323F-4B18-8A27-6DC9D38F10A5}" type="pres">
      <dgm:prSet presAssocID="{34D9ED83-E1B7-4943-8589-13BAE761BD83}" presName="dstNode" presStyleLbl="node1" presStyleIdx="0" presStyleCnt="4"/>
      <dgm:spPr/>
    </dgm:pt>
    <dgm:pt modelId="{1B249531-A574-4E3F-AABB-0BC0D9AE5F77}" type="pres">
      <dgm:prSet presAssocID="{DD22FE04-8E29-42D2-A3CD-CDCA89EE9830}" presName="text_1" presStyleLbl="node1" presStyleIdx="0" presStyleCnt="4">
        <dgm:presLayoutVars>
          <dgm:bulletEnabled val="1"/>
        </dgm:presLayoutVars>
      </dgm:prSet>
      <dgm:spPr/>
    </dgm:pt>
    <dgm:pt modelId="{84B2C597-C2DA-4DDA-B290-1FE83714631B}" type="pres">
      <dgm:prSet presAssocID="{DD22FE04-8E29-42D2-A3CD-CDCA89EE9830}" presName="accent_1" presStyleCnt="0"/>
      <dgm:spPr/>
    </dgm:pt>
    <dgm:pt modelId="{08D83F4F-1159-4D4E-9A73-1E75C6777144}" type="pres">
      <dgm:prSet presAssocID="{DD22FE04-8E29-42D2-A3CD-CDCA89EE9830}" presName="accentRepeatNode" presStyleLbl="solidFgAcc1" presStyleIdx="0" presStyleCnt="4"/>
      <dgm:spPr/>
    </dgm:pt>
    <dgm:pt modelId="{1C541381-2ABF-4AB1-B3E5-34233C076C41}" type="pres">
      <dgm:prSet presAssocID="{C4BC03CB-39AA-4C6D-AA16-8C722D3B03B3}" presName="text_2" presStyleLbl="node1" presStyleIdx="1" presStyleCnt="4">
        <dgm:presLayoutVars>
          <dgm:bulletEnabled val="1"/>
        </dgm:presLayoutVars>
      </dgm:prSet>
      <dgm:spPr/>
    </dgm:pt>
    <dgm:pt modelId="{35AFA5E9-E88A-44D8-A827-BA3E33215CAF}" type="pres">
      <dgm:prSet presAssocID="{C4BC03CB-39AA-4C6D-AA16-8C722D3B03B3}" presName="accent_2" presStyleCnt="0"/>
      <dgm:spPr/>
    </dgm:pt>
    <dgm:pt modelId="{47E96C9C-654A-4D37-84F0-B4B9996A141B}" type="pres">
      <dgm:prSet presAssocID="{C4BC03CB-39AA-4C6D-AA16-8C722D3B03B3}" presName="accentRepeatNode" presStyleLbl="solidFgAcc1" presStyleIdx="1" presStyleCnt="4"/>
      <dgm:spPr/>
    </dgm:pt>
    <dgm:pt modelId="{80CE2AB0-B305-4740-B896-FBA171D4AF3C}" type="pres">
      <dgm:prSet presAssocID="{EE2AAB99-93D2-4BE7-8D5F-85C12CB65290}" presName="text_3" presStyleLbl="node1" presStyleIdx="2" presStyleCnt="4">
        <dgm:presLayoutVars>
          <dgm:bulletEnabled val="1"/>
        </dgm:presLayoutVars>
      </dgm:prSet>
      <dgm:spPr/>
    </dgm:pt>
    <dgm:pt modelId="{C971C6D2-9DB9-4656-98CB-F875786D4723}" type="pres">
      <dgm:prSet presAssocID="{EE2AAB99-93D2-4BE7-8D5F-85C12CB65290}" presName="accent_3" presStyleCnt="0"/>
      <dgm:spPr/>
    </dgm:pt>
    <dgm:pt modelId="{C0746494-ABF0-4BCD-A53A-338101A3B7DF}" type="pres">
      <dgm:prSet presAssocID="{EE2AAB99-93D2-4BE7-8D5F-85C12CB65290}" presName="accentRepeatNode" presStyleLbl="solidFgAcc1" presStyleIdx="2" presStyleCnt="4"/>
      <dgm:spPr/>
    </dgm:pt>
    <dgm:pt modelId="{5D24D40D-19C1-4BB6-8B01-3681AA8E3A58}" type="pres">
      <dgm:prSet presAssocID="{20CE9004-0EA9-4F93-85F2-50145A94B6A4}" presName="text_4" presStyleLbl="node1" presStyleIdx="3" presStyleCnt="4">
        <dgm:presLayoutVars>
          <dgm:bulletEnabled val="1"/>
        </dgm:presLayoutVars>
      </dgm:prSet>
      <dgm:spPr/>
    </dgm:pt>
    <dgm:pt modelId="{DEE0C6BF-DBC3-4A4C-8B4C-09C9D7767E4A}" type="pres">
      <dgm:prSet presAssocID="{20CE9004-0EA9-4F93-85F2-50145A94B6A4}" presName="accent_4" presStyleCnt="0"/>
      <dgm:spPr/>
    </dgm:pt>
    <dgm:pt modelId="{EAC0B7CD-0E97-4C12-A6AA-432646E113FD}" type="pres">
      <dgm:prSet presAssocID="{20CE9004-0EA9-4F93-85F2-50145A94B6A4}" presName="accentRepeatNode" presStyleLbl="solidFgAcc1" presStyleIdx="3" presStyleCnt="4"/>
      <dgm:spPr/>
    </dgm:pt>
  </dgm:ptLst>
  <dgm:cxnLst>
    <dgm:cxn modelId="{42EEA402-FB40-4160-B149-754B501CA66C}" srcId="{34D9ED83-E1B7-4943-8589-13BAE761BD83}" destId="{20CE9004-0EA9-4F93-85F2-50145A94B6A4}" srcOrd="3" destOrd="0" parTransId="{140B583E-D5D6-416B-87BA-C092D7ACDA1A}" sibTransId="{7B9C0DE6-434C-43DC-AF53-32291C3BEF64}"/>
    <dgm:cxn modelId="{13E3BA09-C5A7-4D56-974B-9006BB730A86}" type="presOf" srcId="{DD22FE04-8E29-42D2-A3CD-CDCA89EE9830}" destId="{1B249531-A574-4E3F-AABB-0BC0D9AE5F77}" srcOrd="0" destOrd="0" presId="urn:microsoft.com/office/officeart/2008/layout/VerticalCurvedList"/>
    <dgm:cxn modelId="{B01F7326-D6D9-403C-9FE4-69588B848CBA}" type="presOf" srcId="{EE2AAB99-93D2-4BE7-8D5F-85C12CB65290}" destId="{80CE2AB0-B305-4740-B896-FBA171D4AF3C}" srcOrd="0" destOrd="0" presId="urn:microsoft.com/office/officeart/2008/layout/VerticalCurvedList"/>
    <dgm:cxn modelId="{BCCEB733-25A3-499B-9FE6-6E92F8847D9D}" type="presOf" srcId="{EA138A95-4D1F-4A9E-9D53-3750E3AAF3C2}" destId="{BE18204D-F515-4C44-95E9-0E65785FB00F}" srcOrd="0" destOrd="0" presId="urn:microsoft.com/office/officeart/2008/layout/VerticalCurvedList"/>
    <dgm:cxn modelId="{BF53285E-03D3-4772-B2F2-47059A12F3D6}" srcId="{34D9ED83-E1B7-4943-8589-13BAE761BD83}" destId="{DD22FE04-8E29-42D2-A3CD-CDCA89EE9830}" srcOrd="0" destOrd="0" parTransId="{F2DEB430-7B58-4F4F-8BA7-AFDEDB3D8190}" sibTransId="{EA138A95-4D1F-4A9E-9D53-3750E3AAF3C2}"/>
    <dgm:cxn modelId="{14998F90-BC91-48A5-B242-80ED6FBFF00F}" srcId="{34D9ED83-E1B7-4943-8589-13BAE761BD83}" destId="{EE2AAB99-93D2-4BE7-8D5F-85C12CB65290}" srcOrd="2" destOrd="0" parTransId="{46285C93-0D10-42A4-8F9D-9C49EB4D873A}" sibTransId="{D95B77D9-1A9D-450A-91E6-9174CCFA6324}"/>
    <dgm:cxn modelId="{A1F26B92-2AD3-48DA-8304-3AD606DAA76F}" type="presOf" srcId="{C4BC03CB-39AA-4C6D-AA16-8C722D3B03B3}" destId="{1C541381-2ABF-4AB1-B3E5-34233C076C41}" srcOrd="0" destOrd="0" presId="urn:microsoft.com/office/officeart/2008/layout/VerticalCurvedList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A3950CBC-3B0E-42D1-AC89-C9B5F325F1EE}" srcId="{34D9ED83-E1B7-4943-8589-13BAE761BD83}" destId="{C4BC03CB-39AA-4C6D-AA16-8C722D3B03B3}" srcOrd="1" destOrd="0" parTransId="{277AEF6F-1CD3-4807-B0AC-7612517B4416}" sibTransId="{B433D5E8-13B7-4D94-B603-174FCBF7BAEA}"/>
    <dgm:cxn modelId="{E04E65D9-36A1-4018-AB96-D21DCB59FC62}" type="presOf" srcId="{20CE9004-0EA9-4F93-85F2-50145A94B6A4}" destId="{5D24D40D-19C1-4BB6-8B01-3681AA8E3A58}" srcOrd="0" destOrd="0" presId="urn:microsoft.com/office/officeart/2008/layout/VerticalCurvedList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4B3073FD-4C76-4199-958E-3880B6B28B71}" type="presParOf" srcId="{300C104C-56BC-4622-A136-8289C74819BD}" destId="{1B249531-A574-4E3F-AABB-0BC0D9AE5F77}" srcOrd="1" destOrd="0" presId="urn:microsoft.com/office/officeart/2008/layout/VerticalCurvedList"/>
    <dgm:cxn modelId="{6696B4F6-531B-4980-A18F-D1D9655AE072}" type="presParOf" srcId="{300C104C-56BC-4622-A136-8289C74819BD}" destId="{84B2C597-C2DA-4DDA-B290-1FE83714631B}" srcOrd="2" destOrd="0" presId="urn:microsoft.com/office/officeart/2008/layout/VerticalCurvedList"/>
    <dgm:cxn modelId="{25F2C4B8-38A7-42D9-8D0A-350E3FB84F47}" type="presParOf" srcId="{84B2C597-C2DA-4DDA-B290-1FE83714631B}" destId="{08D83F4F-1159-4D4E-9A73-1E75C6777144}" srcOrd="0" destOrd="0" presId="urn:microsoft.com/office/officeart/2008/layout/VerticalCurvedList"/>
    <dgm:cxn modelId="{6940FAA2-6248-44C2-829A-E5F31C39DB98}" type="presParOf" srcId="{300C104C-56BC-4622-A136-8289C74819BD}" destId="{1C541381-2ABF-4AB1-B3E5-34233C076C41}" srcOrd="3" destOrd="0" presId="urn:microsoft.com/office/officeart/2008/layout/VerticalCurvedList"/>
    <dgm:cxn modelId="{D57C4004-40DC-4F89-ADD2-EC1100005E12}" type="presParOf" srcId="{300C104C-56BC-4622-A136-8289C74819BD}" destId="{35AFA5E9-E88A-44D8-A827-BA3E33215CAF}" srcOrd="4" destOrd="0" presId="urn:microsoft.com/office/officeart/2008/layout/VerticalCurvedList"/>
    <dgm:cxn modelId="{6B76682C-60E9-4F92-AC75-518C32C29C70}" type="presParOf" srcId="{35AFA5E9-E88A-44D8-A827-BA3E33215CAF}" destId="{47E96C9C-654A-4D37-84F0-B4B9996A141B}" srcOrd="0" destOrd="0" presId="urn:microsoft.com/office/officeart/2008/layout/VerticalCurvedList"/>
    <dgm:cxn modelId="{A267F017-7B07-41A4-BC98-C7C21A6CA56C}" type="presParOf" srcId="{300C104C-56BC-4622-A136-8289C74819BD}" destId="{80CE2AB0-B305-4740-B896-FBA171D4AF3C}" srcOrd="5" destOrd="0" presId="urn:microsoft.com/office/officeart/2008/layout/VerticalCurvedList"/>
    <dgm:cxn modelId="{8CF7CA71-B6F5-4DB1-9DC8-97E33AC0CE8F}" type="presParOf" srcId="{300C104C-56BC-4622-A136-8289C74819BD}" destId="{C971C6D2-9DB9-4656-98CB-F875786D4723}" srcOrd="6" destOrd="0" presId="urn:microsoft.com/office/officeart/2008/layout/VerticalCurvedList"/>
    <dgm:cxn modelId="{B6505694-E617-4D64-B84B-6A7875B7EFDF}" type="presParOf" srcId="{C971C6D2-9DB9-4656-98CB-F875786D4723}" destId="{C0746494-ABF0-4BCD-A53A-338101A3B7DF}" srcOrd="0" destOrd="0" presId="urn:microsoft.com/office/officeart/2008/layout/VerticalCurvedList"/>
    <dgm:cxn modelId="{650A967F-E5D1-4385-8A03-3173DF8B1855}" type="presParOf" srcId="{300C104C-56BC-4622-A136-8289C74819BD}" destId="{5D24D40D-19C1-4BB6-8B01-3681AA8E3A58}" srcOrd="7" destOrd="0" presId="urn:microsoft.com/office/officeart/2008/layout/VerticalCurvedList"/>
    <dgm:cxn modelId="{070D7FBD-9DEB-46E2-A487-FD5A5800E41F}" type="presParOf" srcId="{300C104C-56BC-4622-A136-8289C74819BD}" destId="{DEE0C6BF-DBC3-4A4C-8B4C-09C9D7767E4A}" srcOrd="8" destOrd="0" presId="urn:microsoft.com/office/officeart/2008/layout/VerticalCurvedList"/>
    <dgm:cxn modelId="{5DE345C0-B065-49D3-ACA6-71FF209B08D7}" type="presParOf" srcId="{DEE0C6BF-DBC3-4A4C-8B4C-09C9D7767E4A}" destId="{EAC0B7CD-0E97-4C12-A6AA-432646E113F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2738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8AC53-1D0A-4214-973C-F7F1B5530D3C}">
      <dsp:nvSpPr>
        <dsp:cNvPr id="0" name=""/>
        <dsp:cNvSpPr/>
      </dsp:nvSpPr>
      <dsp:spPr>
        <a:xfrm>
          <a:off x="380119" y="246332"/>
          <a:ext cx="7085977" cy="4924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noProof="0" dirty="0"/>
            <a:t>Biokompatibel/Nicht </a:t>
          </a:r>
          <a:r>
            <a:rPr lang="de-DE" sz="2500" kern="1200" noProof="0" dirty="0" err="1"/>
            <a:t>thrombogen</a:t>
          </a:r>
          <a:endParaRPr lang="de-DE" sz="2500" kern="1200" noProof="0" dirty="0"/>
        </a:p>
      </dsp:txBody>
      <dsp:txXfrm>
        <a:off x="380119" y="246332"/>
        <a:ext cx="7085977" cy="492448"/>
      </dsp:txXfrm>
    </dsp:sp>
    <dsp:sp modelId="{47E96C9C-654A-4D37-84F0-B4B9996A141B}">
      <dsp:nvSpPr>
        <dsp:cNvPr id="0" name=""/>
        <dsp:cNvSpPr/>
      </dsp:nvSpPr>
      <dsp:spPr>
        <a:xfrm>
          <a:off x="72339" y="184776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28093F-2946-4185-921B-A5F0582691AA}">
      <dsp:nvSpPr>
        <dsp:cNvPr id="0" name=""/>
        <dsp:cNvSpPr/>
      </dsp:nvSpPr>
      <dsp:spPr>
        <a:xfrm>
          <a:off x="826075" y="985438"/>
          <a:ext cx="6640021" cy="492448"/>
        </a:xfrm>
        <a:prstGeom prst="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noProof="0" dirty="0">
              <a:latin typeface="Calibri Light" panose="020F0302020204030204"/>
            </a:rPr>
            <a:t>Dauerfest</a:t>
          </a:r>
          <a:endParaRPr lang="de-DE" sz="2500" kern="1200" noProof="0" dirty="0"/>
        </a:p>
      </dsp:txBody>
      <dsp:txXfrm>
        <a:off x="826075" y="985438"/>
        <a:ext cx="6640021" cy="492448"/>
      </dsp:txXfrm>
    </dsp:sp>
    <dsp:sp modelId="{8AD50635-4978-4041-9F41-CD4A06B90A24}">
      <dsp:nvSpPr>
        <dsp:cNvPr id="0" name=""/>
        <dsp:cNvSpPr/>
      </dsp:nvSpPr>
      <dsp:spPr>
        <a:xfrm>
          <a:off x="518295" y="923882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C7C411-7A81-4FC2-AD05-D6C86B02ACD0}">
      <dsp:nvSpPr>
        <dsp:cNvPr id="0" name=""/>
        <dsp:cNvSpPr/>
      </dsp:nvSpPr>
      <dsp:spPr>
        <a:xfrm>
          <a:off x="1070457" y="1724003"/>
          <a:ext cx="6395639" cy="492448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noProof="0" dirty="0"/>
            <a:t>Volumendehnbarkeit (12,7%/100 </a:t>
          </a:r>
          <a:r>
            <a:rPr lang="de-DE" sz="2500" kern="1200" noProof="0" dirty="0" err="1"/>
            <a:t>mmHg</a:t>
          </a:r>
          <a:r>
            <a:rPr lang="de-DE" sz="2500" kern="1200" noProof="0" dirty="0"/>
            <a:t>)</a:t>
          </a:r>
        </a:p>
      </dsp:txBody>
      <dsp:txXfrm>
        <a:off x="1070457" y="1724003"/>
        <a:ext cx="6395639" cy="492448"/>
      </dsp:txXfrm>
    </dsp:sp>
    <dsp:sp modelId="{992CE1F6-72F7-45B8-86E2-04842F42D05C}">
      <dsp:nvSpPr>
        <dsp:cNvPr id="0" name=""/>
        <dsp:cNvSpPr/>
      </dsp:nvSpPr>
      <dsp:spPr>
        <a:xfrm>
          <a:off x="762677" y="1662447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ACD73-625E-47D8-A05A-9811B2B4B858}">
      <dsp:nvSpPr>
        <dsp:cNvPr id="0" name=""/>
        <dsp:cNvSpPr/>
      </dsp:nvSpPr>
      <dsp:spPr>
        <a:xfrm>
          <a:off x="1148486" y="2463109"/>
          <a:ext cx="6317610" cy="492448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noProof="0" dirty="0"/>
            <a:t>Infektionsunempfindlich</a:t>
          </a:r>
        </a:p>
      </dsp:txBody>
      <dsp:txXfrm>
        <a:off x="1148486" y="2463109"/>
        <a:ext cx="6317610" cy="492448"/>
      </dsp:txXfrm>
    </dsp:sp>
    <dsp:sp modelId="{B487AB81-AD55-472E-82EE-C798F37AC332}">
      <dsp:nvSpPr>
        <dsp:cNvPr id="0" name=""/>
        <dsp:cNvSpPr/>
      </dsp:nvSpPr>
      <dsp:spPr>
        <a:xfrm>
          <a:off x="840706" y="2401553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D0EC99-EE73-46D9-98D2-9B78C28BF102}">
      <dsp:nvSpPr>
        <dsp:cNvPr id="0" name=""/>
        <dsp:cNvSpPr/>
      </dsp:nvSpPr>
      <dsp:spPr>
        <a:xfrm>
          <a:off x="1070457" y="3202215"/>
          <a:ext cx="6395639" cy="492448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noProof="0" dirty="0"/>
            <a:t>Einfach</a:t>
          </a:r>
        </a:p>
      </dsp:txBody>
      <dsp:txXfrm>
        <a:off x="1070457" y="3202215"/>
        <a:ext cx="6395639" cy="492448"/>
      </dsp:txXfrm>
    </dsp:sp>
    <dsp:sp modelId="{D5696F57-8AD5-4AF2-B189-94351888F39A}">
      <dsp:nvSpPr>
        <dsp:cNvPr id="0" name=""/>
        <dsp:cNvSpPr/>
      </dsp:nvSpPr>
      <dsp:spPr>
        <a:xfrm>
          <a:off x="762677" y="3140659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0A8B0-E985-43A4-B03F-BCD389C28247}">
      <dsp:nvSpPr>
        <dsp:cNvPr id="0" name=""/>
        <dsp:cNvSpPr/>
      </dsp:nvSpPr>
      <dsp:spPr>
        <a:xfrm>
          <a:off x="826075" y="3940779"/>
          <a:ext cx="6640021" cy="492448"/>
        </a:xfrm>
        <a:prstGeom prst="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noProof="0" dirty="0"/>
            <a:t>Stabil (Knick)/Nadel und Fadenreißfest</a:t>
          </a:r>
        </a:p>
      </dsp:txBody>
      <dsp:txXfrm>
        <a:off x="826075" y="3940779"/>
        <a:ext cx="6640021" cy="492448"/>
      </dsp:txXfrm>
    </dsp:sp>
    <dsp:sp modelId="{DE28E17C-6D9F-4CCB-BDAF-9014DD917C9D}">
      <dsp:nvSpPr>
        <dsp:cNvPr id="0" name=""/>
        <dsp:cNvSpPr/>
      </dsp:nvSpPr>
      <dsp:spPr>
        <a:xfrm>
          <a:off x="518295" y="3879223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B0D6DC-53A4-4886-B5DC-05A40300E6D4}">
      <dsp:nvSpPr>
        <dsp:cNvPr id="0" name=""/>
        <dsp:cNvSpPr/>
      </dsp:nvSpPr>
      <dsp:spPr>
        <a:xfrm>
          <a:off x="380119" y="4679885"/>
          <a:ext cx="7085977" cy="492448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881" tIns="63500" rIns="63500" bIns="6350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noProof="0" dirty="0"/>
            <a:t>Porös</a:t>
          </a:r>
        </a:p>
      </dsp:txBody>
      <dsp:txXfrm>
        <a:off x="380119" y="4679885"/>
        <a:ext cx="7085977" cy="492448"/>
      </dsp:txXfrm>
    </dsp:sp>
    <dsp:sp modelId="{F6E3C34A-AA67-4E17-B352-44D2812E1A5C}">
      <dsp:nvSpPr>
        <dsp:cNvPr id="0" name=""/>
        <dsp:cNvSpPr/>
      </dsp:nvSpPr>
      <dsp:spPr>
        <a:xfrm>
          <a:off x="72339" y="4618329"/>
          <a:ext cx="615560" cy="6155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49531-A574-4E3F-AABB-0BC0D9AE5F77}">
      <dsp:nvSpPr>
        <dsp:cNvPr id="0" name=""/>
        <dsp:cNvSpPr/>
      </dsp:nvSpPr>
      <dsp:spPr>
        <a:xfrm>
          <a:off x="610504" y="416587"/>
          <a:ext cx="8424052" cy="8336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300" kern="1200" noProof="0" dirty="0"/>
            <a:t>KO sind noch alternativlos</a:t>
          </a:r>
        </a:p>
      </dsp:txBody>
      <dsp:txXfrm>
        <a:off x="610504" y="416587"/>
        <a:ext cx="8424052" cy="833607"/>
      </dsp:txXfrm>
    </dsp:sp>
    <dsp:sp modelId="{08D83F4F-1159-4D4E-9A73-1E75C6777144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41381-2ABF-4AB1-B3E5-34233C076C41}">
      <dsp:nvSpPr>
        <dsp:cNvPr id="0" name=""/>
        <dsp:cNvSpPr/>
      </dsp:nvSpPr>
      <dsp:spPr>
        <a:xfrm>
          <a:off x="1088431" y="1667215"/>
          <a:ext cx="7946125" cy="833607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300" kern="1200" noProof="0" dirty="0"/>
            <a:t>Gefäßprothese </a:t>
          </a:r>
        </a:p>
      </dsp:txBody>
      <dsp:txXfrm>
        <a:off x="1088431" y="1667215"/>
        <a:ext cx="7946125" cy="833607"/>
      </dsp:txXfrm>
    </dsp:sp>
    <dsp:sp modelId="{47E96C9C-654A-4D37-84F0-B4B9996A141B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CE2AB0-B305-4740-B896-FBA171D4AF3C}">
      <dsp:nvSpPr>
        <dsp:cNvPr id="0" name=""/>
        <dsp:cNvSpPr/>
      </dsp:nvSpPr>
      <dsp:spPr>
        <a:xfrm>
          <a:off x="1088431" y="2917843"/>
          <a:ext cx="7946125" cy="833607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300" kern="1200" noProof="0" dirty="0"/>
            <a:t>Stents/Stentgrafts</a:t>
          </a:r>
        </a:p>
      </dsp:txBody>
      <dsp:txXfrm>
        <a:off x="1088431" y="2917843"/>
        <a:ext cx="7946125" cy="833607"/>
      </dsp:txXfrm>
    </dsp:sp>
    <dsp:sp modelId="{C0746494-ABF0-4BCD-A53A-338101A3B7DF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4D40D-19C1-4BB6-8B01-3681AA8E3A58}">
      <dsp:nvSpPr>
        <dsp:cNvPr id="0" name=""/>
        <dsp:cNvSpPr/>
      </dsp:nvSpPr>
      <dsp:spPr>
        <a:xfrm>
          <a:off x="610504" y="4168472"/>
          <a:ext cx="8424052" cy="83360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300" kern="1200" noProof="0" dirty="0"/>
            <a:t>Coils/Clips</a:t>
          </a:r>
        </a:p>
      </dsp:txBody>
      <dsp:txXfrm>
        <a:off x="610504" y="4168472"/>
        <a:ext cx="8424052" cy="833607"/>
      </dsp:txXfrm>
    </dsp:sp>
    <dsp:sp modelId="{EAC0B7CD-0E97-4C12-A6AA-432646E113FD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6C511-AA08-4069-9839-3D2151A70248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63DA2-B10B-476C-9B58-D843336D797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119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874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9640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7911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5242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726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4784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6498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358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3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6471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505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065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50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3111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0782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272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981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6014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3192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554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92578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2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09094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429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485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409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154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549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7829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87396-3217-43B2-8DD1-2F8433C6C83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57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562D0-73C3-4334-9540-85B5B9A28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BF8D08-0054-461F-9100-52E8354AE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7AAAC9-3DC3-40A6-8569-77EC7E9D3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8FBD-D4C7-4C4E-A411-17C363B6CE46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8091BE-93C3-4DD3-A4E4-F1450C57B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C41A5C-2F5F-42FC-85D0-E38571FE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547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D53FE5-4447-4D5B-AD2F-7F535D92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D64AF60-971B-4246-A3E9-808527D7E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D3DA9F-BD61-4C79-A47B-22A8EDE0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6975-2E92-4F3C-B3C5-215CE18B8BAB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0002FA-ACEE-499F-AB51-DE2742FBE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B2325E-9B29-4F79-8475-31DD1C91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45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5971022-7DA9-499D-81DA-B1E1A6DCF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AFDC04B-BD2C-425A-B7FE-35CB3C1BC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291E41-8343-4E17-AEAB-1F29BEDC2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4E95-46D4-4051-B87C-29F4FC7705A7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9BEDEC-B0CC-4D7F-B5C2-37C66901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7D6363-BFBE-482B-A9DF-68E69817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45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10BF9-525E-45C6-A465-70E49FED1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B2618C-5162-4FEC-88DE-35CF92572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2A11C0-4FA8-407F-9560-4857B0CF4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5C2E-E036-4C90-A7C5-52F31B410879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0C260B-6D27-47D4-A32D-E9A2642F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045F1C-3EAF-4407-BD79-D9E60943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48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394E4-2D83-4275-9D11-3182EC5D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E690E3-2DB4-4989-977B-57F0EAB97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775161-32E6-4284-A5AB-19C783C6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A29B-D91F-4C88-9918-190A2390100E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0602AE-7D4C-48D6-9852-9BA4A4EBF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B984B9-D832-49A7-B1CA-9B3A50FF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695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5AD2F2-D05A-456B-8FFE-00EF2D951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0E9184-53CE-4B7E-9703-694D8F165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063EB6-E99A-4A42-98C1-96B7AF4A7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379897-294E-475E-974E-24B039A2F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A65B-98FC-4E90-9741-FEF7C9E85C28}" type="datetime1">
              <a:rPr lang="en-GB" smtClean="0"/>
              <a:t>21/05/2025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B6FBEA-2379-49C3-BC8D-68AB42184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8E3FC0-C043-4F6F-BE6D-0B0FEF56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95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A62D7-2C0E-40F6-B682-5315DD3FB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831E9B-812C-48F5-AAF1-3B52497DC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E99EEE-E61B-4C7C-816F-2F3D8B3DF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CDDC9D-2F53-4614-9297-D00B881CC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C100751-6A24-4F43-8D5E-314A32EE6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E8D4B3B-60BB-4074-83DE-F92560B4D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7B3C9-BF0F-4152-9657-EE1C70E8B34F}" type="datetime1">
              <a:rPr lang="en-GB" smtClean="0"/>
              <a:t>21/05/2025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A1CABB0-1A5B-4AE4-B61B-2B661B66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640A1FA-F54D-4FB9-BCBE-4C41A7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54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C0CD2-E307-4162-83B0-4B7A15491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EE91F5-65BC-45ED-9D30-917C17ED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F6A-14FB-433A-AA6F-C084BCC08940}" type="datetime1">
              <a:rPr lang="en-GB" smtClean="0"/>
              <a:t>21/05/2025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ACAFBA-97FE-4458-BF1A-01317AC8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92CCD6-E7F1-44D8-A394-2E3DF56C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3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EEC17CA-4A24-4954-AA9C-AF8790D89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C438-426F-44F0-84F7-40AEEED819CC}" type="datetime1">
              <a:rPr lang="en-GB" smtClean="0"/>
              <a:t>21/05/2025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7954B1-26A4-41F8-8B37-9CED5BE7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E3D6D1-CCE1-4F08-9E24-BDA2332A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02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2C558-CE80-4DC0-9DB4-3FB21E89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D758D4-3838-41B4-A85B-37D2D5F78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D90F4E-BE48-4CE3-8FA5-61AAA7FB0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6504CA-34B3-4BDD-B78E-43DDFAF2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B6D0-23E3-42B6-9A04-04EF7CDA659A}" type="datetime1">
              <a:rPr lang="en-GB" smtClean="0"/>
              <a:t>21/05/2025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75FD24-AC31-4208-8267-0DFE214D7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E074FF-80FA-4960-BF77-19D14660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27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C724F-95EA-4F08-9F71-734DF085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73ED21-3D76-4E6C-8E0A-7CE617E2C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62334C-A003-44C6-A011-CE5E2B07A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B928E3-4370-4E25-B880-A08BD0AC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ED56-9309-4345-9754-315919C2BE59}" type="datetime1">
              <a:rPr lang="en-GB" smtClean="0"/>
              <a:t>21/05/2025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80BBBF-8E79-4692-8436-07F5E9B5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223E80-1291-4D3B-BCB8-B9CFA9ECD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77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E9A1D54-6988-4637-AA1E-1446BC53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59EFDD-B857-47E5-8BFE-6FA62CE97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CC4E2F-3530-4F9A-8E19-B469E47B9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BECA5-2E62-49BD-9377-0CB955F44614}" type="datetime1">
              <a:rPr lang="en-GB" smtClean="0"/>
              <a:t>21/05/2025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B65240-DFFE-4726-BD1A-9FB90904C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14446A-0A8A-4636-8C51-4FE25AEA8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22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38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em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11D1B-ED30-4B67-9B98-7F79128A4C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Strömungsmechanik</a:t>
            </a:r>
            <a:r>
              <a:rPr lang="en-GB" dirty="0"/>
              <a:t> in der </a:t>
            </a:r>
            <a:r>
              <a:rPr lang="en-GB" dirty="0" err="1"/>
              <a:t>Medizin</a:t>
            </a:r>
            <a:r>
              <a:rPr lang="en-GB" dirty="0"/>
              <a:t> I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78D9B9-9E16-4DAA-9B04-E01BF8B20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Prof. </a:t>
            </a:r>
            <a:r>
              <a:rPr lang="en-GB" dirty="0" err="1"/>
              <a:t>Dr.</a:t>
            </a:r>
            <a:r>
              <a:rPr lang="en-GB" dirty="0"/>
              <a:t>-Ing. Leonid Goubergrits</a:t>
            </a:r>
          </a:p>
          <a:p>
            <a:r>
              <a:rPr lang="en-GB" dirty="0"/>
              <a:t>PD Dr.-Ing. Ulrich </a:t>
            </a:r>
            <a:r>
              <a:rPr lang="en-GB" dirty="0" err="1"/>
              <a:t>Kertzscher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SoSe</a:t>
            </a:r>
            <a:r>
              <a:rPr lang="en-GB" dirty="0"/>
              <a:t>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5D298A-5DB4-42F9-A9BA-7B80BE89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399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10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Gefäßerkrankungen</a:t>
            </a:r>
          </a:p>
        </p:txBody>
      </p:sp>
      <p:pic>
        <p:nvPicPr>
          <p:cNvPr id="8194" name="Picture 2" descr="DHM - Koronare Herzerkrankung / Herzinfarkt">
            <a:extLst>
              <a:ext uri="{FF2B5EF4-FFF2-40B4-BE49-F238E27FC236}">
                <a16:creationId xmlns:a16="http://schemas.microsoft.com/office/drawing/2014/main" id="{46537B06-27DF-44E4-AEDD-8A7F4F4C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" y="1676400"/>
            <a:ext cx="46672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oronarstenose und Koronarsklerose">
            <a:extLst>
              <a:ext uri="{FF2B5EF4-FFF2-40B4-BE49-F238E27FC236}">
                <a16:creationId xmlns:a16="http://schemas.microsoft.com/office/drawing/2014/main" id="{DFDFF2DB-D57D-4302-AEF0-FA108D2F9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384" y="1676400"/>
            <a:ext cx="6231467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661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11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Gefäßerkrankungen</a:t>
            </a:r>
          </a:p>
        </p:txBody>
      </p:sp>
      <p:pic>
        <p:nvPicPr>
          <p:cNvPr id="9218" name="Picture 2" descr="Aortenisthmusstenose - via medici: leichter lernen - mehr verstehen">
            <a:extLst>
              <a:ext uri="{FF2B5EF4-FFF2-40B4-BE49-F238E27FC236}">
                <a16:creationId xmlns:a16="http://schemas.microsoft.com/office/drawing/2014/main" id="{9FFEF0FB-23DC-491B-95C2-391E33A94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280" y="1676399"/>
            <a:ext cx="5092383" cy="441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bbildung 1: Angiographie - thorakale Aorta">
            <a:extLst>
              <a:ext uri="{FF2B5EF4-FFF2-40B4-BE49-F238E27FC236}">
                <a16:creationId xmlns:a16="http://schemas.microsoft.com/office/drawing/2014/main" id="{3AB0FB56-E855-449F-B37A-58F5ED8AF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" b="28227"/>
          <a:stretch/>
        </p:blipFill>
        <p:spPr bwMode="auto">
          <a:xfrm>
            <a:off x="1363663" y="1676399"/>
            <a:ext cx="2657475" cy="393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bbildung 1: Angiographie - thorakale Aorta">
            <a:extLst>
              <a:ext uri="{FF2B5EF4-FFF2-40B4-BE49-F238E27FC236}">
                <a16:creationId xmlns:a16="http://schemas.microsoft.com/office/drawing/2014/main" id="{F01696EA-8EF4-46B3-996C-1B6B77DE0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08"/>
          <a:stretch/>
        </p:blipFill>
        <p:spPr bwMode="auto">
          <a:xfrm>
            <a:off x="1363662" y="5745479"/>
            <a:ext cx="2657475" cy="57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466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12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Gefäßerkrankungen</a:t>
            </a:r>
          </a:p>
        </p:txBody>
      </p:sp>
      <p:pic>
        <p:nvPicPr>
          <p:cNvPr id="13314" name="Picture 2" descr="Aortenaneurysma || Med-koM">
            <a:extLst>
              <a:ext uri="{FF2B5EF4-FFF2-40B4-BE49-F238E27FC236}">
                <a16:creationId xmlns:a16="http://schemas.microsoft.com/office/drawing/2014/main" id="{1E211DCE-5D3F-40A7-8819-0A45087C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46" y="1325563"/>
            <a:ext cx="4657725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iagnostik von Aortenaneurysmen. UPdate">
            <a:extLst>
              <a:ext uri="{FF2B5EF4-FFF2-40B4-BE49-F238E27FC236}">
                <a16:creationId xmlns:a16="http://schemas.microsoft.com/office/drawing/2014/main" id="{6A9B51E9-A350-468F-93CD-90795C323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13" y="1063625"/>
            <a:ext cx="3097371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530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Gefäßerkrankungen</a:t>
            </a:r>
          </a:p>
        </p:txBody>
      </p:sp>
      <p:pic>
        <p:nvPicPr>
          <p:cNvPr id="11266" name="Picture 2" descr="CT-A der thorakalen und abdominellen Aorta Indikationen ...">
            <a:extLst>
              <a:ext uri="{FF2B5EF4-FFF2-40B4-BE49-F238E27FC236}">
                <a16:creationId xmlns:a16="http://schemas.microsoft.com/office/drawing/2014/main" id="{19FE22CA-D69E-4FAE-A8EF-5640D5FEF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" y="1506111"/>
            <a:ext cx="3627120" cy="439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ortendissektion – brandgefährlich und gar nicht so selten ...">
            <a:extLst>
              <a:ext uri="{FF2B5EF4-FFF2-40B4-BE49-F238E27FC236}">
                <a16:creationId xmlns:a16="http://schemas.microsoft.com/office/drawing/2014/main" id="{0495280A-2854-4B9F-8482-F74B5B85A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70" y="1408508"/>
            <a:ext cx="6204903" cy="43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599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Gefäßerkrankungen</a:t>
            </a:r>
          </a:p>
        </p:txBody>
      </p:sp>
      <p:pic>
        <p:nvPicPr>
          <p:cNvPr id="10242" name="Picture 2" descr="Aneurisma oder Aneurysma der Hirngefäße">
            <a:extLst>
              <a:ext uri="{FF2B5EF4-FFF2-40B4-BE49-F238E27FC236}">
                <a16:creationId xmlns:a16="http://schemas.microsoft.com/office/drawing/2014/main" id="{E252B2C2-5F59-425A-B72F-A3FEEF0D8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98" y="1121728"/>
            <a:ext cx="4223702" cy="52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neurysma-Screening bei familiär vorbelasteten Patienten sinnvoll ...">
            <a:extLst>
              <a:ext uri="{FF2B5EF4-FFF2-40B4-BE49-F238E27FC236}">
                <a16:creationId xmlns:a16="http://schemas.microsoft.com/office/drawing/2014/main" id="{16EC3088-A349-42DE-A720-11711180F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9549" y="2043155"/>
            <a:ext cx="4015191" cy="287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475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Entwicklung der Gefäßprothesen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5BCD8A0-3251-418D-97CF-65E3FD591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629" y="841547"/>
            <a:ext cx="6047851" cy="234692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E11AA1F-AFEC-46F9-8343-1F534DA50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748" y="2935871"/>
            <a:ext cx="9046502" cy="363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41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Gefäßprothese - Anforderungen 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DB704301-7ED5-4998-B582-E884F4DBD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1306366"/>
              </p:ext>
            </p:extLst>
          </p:nvPr>
        </p:nvGraphicFramePr>
        <p:xfrm>
          <a:off x="1382839" y="1013676"/>
          <a:ext cx="753843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3615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7E96C9C-654A-4D37-84F0-B4B9996A1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D18AC53-1D0A-4214-973C-F7F1B5530D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D50635-4978-4041-9F41-CD4A06B90A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E28093F-2946-4185-921B-A5F058269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92CE1F6-72F7-45B8-86E2-04842F42D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EC7C411-7A81-4FC2-AD05-D6C86B02A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87AB81-AD55-472E-82EE-C798F37AC3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E4ACD73-625E-47D8-A05A-9811B2B4B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5696F57-8AD5-4AF2-B189-94351888F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ED0EC99-EE73-46D9-98D2-9B78C28BF1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E28E17C-6D9F-4CCB-BDAF-9014DD917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4A0A8B0-E985-43A4-B03F-BCD389C282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6E3C34A-AA67-4E17-B352-44D2812E1A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B0D6DC-53A4-4886-B5DC-05A40300E6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Gefäßprothesen</a:t>
            </a:r>
          </a:p>
        </p:txBody>
      </p:sp>
      <p:pic>
        <p:nvPicPr>
          <p:cNvPr id="8" name="Picture 2" descr="http://medicotrip.com/wp-content/uploads/2010/08/cabg.jpg">
            <a:extLst>
              <a:ext uri="{FF2B5EF4-FFF2-40B4-BE49-F238E27FC236}">
                <a16:creationId xmlns:a16="http://schemas.microsoft.com/office/drawing/2014/main" id="{58AD48C0-B418-45B4-A2EB-33AB6935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721" y="1249570"/>
            <a:ext cx="49053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784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Gefäßprothese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882F395-5F97-4C6F-8734-73518A8F50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84"/>
          <a:stretch/>
        </p:blipFill>
        <p:spPr>
          <a:xfrm>
            <a:off x="204651" y="1421710"/>
            <a:ext cx="4839790" cy="4757058"/>
          </a:xfrm>
          <a:prstGeom prst="rect">
            <a:avLst/>
          </a:prstGeom>
        </p:spPr>
      </p:pic>
      <p:pic>
        <p:nvPicPr>
          <p:cNvPr id="4098" name="Picture 2" descr="Gefäß-Lexikon: Gefäßprothese · Gefäßzentrum Bremen">
            <a:extLst>
              <a:ext uri="{FF2B5EF4-FFF2-40B4-BE49-F238E27FC236}">
                <a16:creationId xmlns:a16="http://schemas.microsoft.com/office/drawing/2014/main" id="{472D3290-8170-46ED-B426-51BBBDD4D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395" y="1421710"/>
            <a:ext cx="3254829" cy="47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ascuGraft® FLOW">
            <a:extLst>
              <a:ext uri="{FF2B5EF4-FFF2-40B4-BE49-F238E27FC236}">
                <a16:creationId xmlns:a16="http://schemas.microsoft.com/office/drawing/2014/main" id="{DC8BD497-0391-414E-AA2F-A5CC1B268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52" r="30297"/>
          <a:stretch/>
        </p:blipFill>
        <p:spPr bwMode="auto">
          <a:xfrm>
            <a:off x="4871755" y="1416268"/>
            <a:ext cx="364592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69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19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PET-Gefäßprothese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E4D15C0-E645-4922-9703-9817E9888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52" y="2306782"/>
            <a:ext cx="10773295" cy="224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22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402E58-10AA-4B81-9FE2-527C620BC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GB" dirty="0" err="1">
                <a:solidFill>
                  <a:schemeClr val="bg1"/>
                </a:solidFill>
              </a:rPr>
              <a:t>Vorlesung</a:t>
            </a:r>
            <a:r>
              <a:rPr lang="en-GB" dirty="0">
                <a:solidFill>
                  <a:schemeClr val="bg1"/>
                </a:solidFill>
              </a:rPr>
              <a:t> 06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EBB1E5-60AA-462E-928D-7DA382EB8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2. Teil </a:t>
            </a:r>
            <a:r>
              <a:rPr lang="en-GB" sz="2000" dirty="0" err="1">
                <a:solidFill>
                  <a:schemeClr val="bg1"/>
                </a:solidFill>
              </a:rPr>
              <a:t>Künstliche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err="1">
                <a:solidFill>
                  <a:schemeClr val="bg1"/>
                </a:solidFill>
              </a:rPr>
              <a:t>Organe</a:t>
            </a:r>
            <a:r>
              <a:rPr lang="en-GB" sz="2000" dirty="0">
                <a:solidFill>
                  <a:schemeClr val="bg1"/>
                </a:solidFill>
              </a:rPr>
              <a:t> (</a:t>
            </a:r>
            <a:r>
              <a:rPr lang="en-GB" sz="2000" dirty="0" err="1">
                <a:solidFill>
                  <a:schemeClr val="bg1"/>
                </a:solidFill>
              </a:rPr>
              <a:t>Gefäßprothesen</a:t>
            </a:r>
            <a:r>
              <a:rPr lang="en-GB" sz="2000" dirty="0">
                <a:solidFill>
                  <a:schemeClr val="bg1"/>
                </a:solidFill>
              </a:rPr>
              <a:t>)</a:t>
            </a:r>
          </a:p>
          <a:p>
            <a:pPr algn="l"/>
            <a:r>
              <a:rPr lang="en-GB" sz="2000" dirty="0">
                <a:solidFill>
                  <a:schemeClr val="bg1"/>
                </a:solidFill>
              </a:rPr>
              <a:t>20.05.2025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DFE924-E392-4ABA-8206-AE0038627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8" y="489204"/>
            <a:ext cx="3704910" cy="451142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B9C454-B8DD-4F5B-90AB-EE87B1D0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6E05448-C963-4910-96F2-13A1B15C893E}" type="slidenum">
              <a:rPr lang="en-GB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</a:t>
            </a:fld>
            <a:endParaRPr lang="en-GB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99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20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Gefäßprothese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D13915-BD1C-43AF-9A32-341109E14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339" y="906224"/>
            <a:ext cx="7148945" cy="23774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6F7A1B3-8A06-48E0-B720-C12259640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7805" y="3429000"/>
            <a:ext cx="6989023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45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21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Gefäßprothese (Festigkeit)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FAE7456-CA48-491A-B3F3-2DFE04004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89" y="2633353"/>
            <a:ext cx="10607040" cy="187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78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22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Stents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43A671B-FF9A-4B61-85A7-BC757A0B5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094" y="904008"/>
            <a:ext cx="8063744" cy="498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09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Ballondilatation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DB2E1C1-942D-40EC-8DB2-998F87A80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427" y="1249570"/>
            <a:ext cx="5685509" cy="50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26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Probleme von Stents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30037C4-B26F-4564-A05B-03C2F5EC3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28" y="986230"/>
            <a:ext cx="6587899" cy="488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462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Restenosis</a:t>
            </a:r>
            <a:r>
              <a:rPr lang="de-DE" dirty="0"/>
              <a:t> von Stents</a:t>
            </a:r>
          </a:p>
        </p:txBody>
      </p:sp>
      <p:pic>
        <p:nvPicPr>
          <p:cNvPr id="6146" name="Picture 2" descr="Optimal Approach for Treating In-Stent Restenosis - Cardiac ...">
            <a:extLst>
              <a:ext uri="{FF2B5EF4-FFF2-40B4-BE49-F238E27FC236}">
                <a16:creationId xmlns:a16="http://schemas.microsoft.com/office/drawing/2014/main" id="{C81AFB9A-1067-4894-9D05-6E3973C76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94" y="1325563"/>
            <a:ext cx="4222649" cy="47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ight failed stents in a row! | Cardiac Health">
            <a:extLst>
              <a:ext uri="{FF2B5EF4-FFF2-40B4-BE49-F238E27FC236}">
                <a16:creationId xmlns:a16="http://schemas.microsoft.com/office/drawing/2014/main" id="{E5FA6102-B349-4990-8FE3-2FE281773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41" y="1325563"/>
            <a:ext cx="5876245" cy="47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184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Stents</a:t>
            </a:r>
          </a:p>
        </p:txBody>
      </p:sp>
      <p:pic>
        <p:nvPicPr>
          <p:cNvPr id="7170" name="Picture 2" descr="Newest Generation Of Drug-Eluting Stents - european cardiology review">
            <a:extLst>
              <a:ext uri="{FF2B5EF4-FFF2-40B4-BE49-F238E27FC236}">
                <a16:creationId xmlns:a16="http://schemas.microsoft.com/office/drawing/2014/main" id="{D93E02A6-BBC1-4977-BFBE-68CF052ED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1490663"/>
            <a:ext cx="5419725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323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Stentgrafts</a:t>
            </a:r>
          </a:p>
        </p:txBody>
      </p:sp>
      <p:pic>
        <p:nvPicPr>
          <p:cNvPr id="8" name="Picture 2" descr="Gefäß-Lexikon: Gefäßprothese · Gefäßzentrum Bremen">
            <a:extLst>
              <a:ext uri="{FF2B5EF4-FFF2-40B4-BE49-F238E27FC236}">
                <a16:creationId xmlns:a16="http://schemas.microsoft.com/office/drawing/2014/main" id="{D32D2281-0070-4787-9685-473A2DDC0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6" r="28371"/>
          <a:stretch/>
        </p:blipFill>
        <p:spPr bwMode="auto">
          <a:xfrm>
            <a:off x="741680" y="1462427"/>
            <a:ext cx="1666240" cy="475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ardiovascular Medicine - Simultaneous endovascular aortic ...">
            <a:extLst>
              <a:ext uri="{FF2B5EF4-FFF2-40B4-BE49-F238E27FC236}">
                <a16:creationId xmlns:a16="http://schemas.microsoft.com/office/drawing/2014/main" id="{2EF62866-4D0B-4A67-B89D-AD2443B86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r="11800"/>
          <a:stretch/>
        </p:blipFill>
        <p:spPr bwMode="auto">
          <a:xfrm>
            <a:off x="2819400" y="1735828"/>
            <a:ext cx="85344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817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Stentgrafts</a:t>
            </a:r>
          </a:p>
        </p:txBody>
      </p:sp>
      <p:pic>
        <p:nvPicPr>
          <p:cNvPr id="8" name="Grafik 3" descr="F_S.jpg">
            <a:extLst>
              <a:ext uri="{FF2B5EF4-FFF2-40B4-BE49-F238E27FC236}">
                <a16:creationId xmlns:a16="http://schemas.microsoft.com/office/drawing/2014/main" id="{7F9AAC7B-87B5-4E4C-AA94-670D49024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r="12325"/>
          <a:stretch>
            <a:fillRect/>
          </a:stretch>
        </p:blipFill>
        <p:spPr bwMode="auto">
          <a:xfrm>
            <a:off x="2738120" y="1249570"/>
            <a:ext cx="54864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93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29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Behandlung zerebrale Aneurysmen</a:t>
            </a:r>
          </a:p>
        </p:txBody>
      </p:sp>
      <p:pic>
        <p:nvPicPr>
          <p:cNvPr id="8" name="Picture 5" descr="Patient M Aneu Leo">
            <a:extLst>
              <a:ext uri="{FF2B5EF4-FFF2-40B4-BE49-F238E27FC236}">
                <a16:creationId xmlns:a16="http://schemas.microsoft.com/office/drawing/2014/main" id="{F8847B4D-1AF9-4D30-9B15-F9962E587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" y="1801916"/>
            <a:ext cx="3811588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Pat Dra">
            <a:extLst>
              <a:ext uri="{FF2B5EF4-FFF2-40B4-BE49-F238E27FC236}">
                <a16:creationId xmlns:a16="http://schemas.microsoft.com/office/drawing/2014/main" id="{2242118F-DD5F-47BE-B450-6A2111B3A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23" y="1692379"/>
            <a:ext cx="3621087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623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Moderne Medizin des XX Jahrhundert</a:t>
            </a:r>
          </a:p>
        </p:txBody>
      </p:sp>
      <p:pic>
        <p:nvPicPr>
          <p:cNvPr id="1028" name="Picture 4" descr="Neuer Ansatz könnte Abstoßung fremder Organe auch ohne Medikamente ...">
            <a:extLst>
              <a:ext uri="{FF2B5EF4-FFF2-40B4-BE49-F238E27FC236}">
                <a16:creationId xmlns:a16="http://schemas.microsoft.com/office/drawing/2014/main" id="{6986D4D7-95CB-4BB6-9BC6-7C9CA066B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986288"/>
            <a:ext cx="85725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471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30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Coils</a:t>
            </a:r>
          </a:p>
        </p:txBody>
      </p:sp>
      <p:pic>
        <p:nvPicPr>
          <p:cNvPr id="3" name="AneuPcomCoil">
            <a:hlinkClick r:id="" action="ppaction://media"/>
            <a:extLst>
              <a:ext uri="{FF2B5EF4-FFF2-40B4-BE49-F238E27FC236}">
                <a16:creationId xmlns:a16="http://schemas.microsoft.com/office/drawing/2014/main" id="{A1C0B569-D4A6-456E-94B3-728FBD37CC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5350" y="1325563"/>
            <a:ext cx="5289946" cy="423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31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1EC2FF3-3904-4CD7-973A-06B2A4FEC8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1409152"/>
              </p:ext>
            </p:extLst>
          </p:nvPr>
        </p:nvGraphicFramePr>
        <p:xfrm>
          <a:off x="810411" y="1081771"/>
          <a:ext cx="91111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6391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D83F4F-1159-4D4E-9A73-1E75C6777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249531-A574-4E3F-AABB-0BC0D9AE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E96C9C-654A-4D37-84F0-B4B9996A1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541381-2ABF-4AB1-B3E5-34233C076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746494-ABF0-4BCD-A53A-338101A3B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0CE2AB0-B305-4740-B896-FBA171D4AF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C0B7CD-0E97-4C12-A6AA-432646E1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D24D40D-19C1-4BB6-8B01-3681AA8E3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402E58-10AA-4B81-9FE2-527C620BC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GB">
                <a:solidFill>
                  <a:schemeClr val="bg1"/>
                </a:solidFill>
              </a:rPr>
              <a:t>FRAGEN?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DFE924-E392-4ABA-8206-AE0038627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48" y="489204"/>
            <a:ext cx="3704910" cy="451142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B9C454-B8DD-4F5B-90AB-EE87B1D0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6E05448-C963-4910-96F2-13A1B15C893E}" type="slidenum">
              <a:rPr lang="en-GB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32</a:t>
            </a:fld>
            <a:endParaRPr lang="en-GB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48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4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Künstliche Organe (2018)</a:t>
            </a:r>
          </a:p>
        </p:txBody>
      </p:sp>
      <p:pic>
        <p:nvPicPr>
          <p:cNvPr id="2050" name="Picture 2" descr="Transplantation - was ist das? › Transplantation-Wissen">
            <a:extLst>
              <a:ext uri="{FF2B5EF4-FFF2-40B4-BE49-F238E27FC236}">
                <a16:creationId xmlns:a16="http://schemas.microsoft.com/office/drawing/2014/main" id="{C52F4AA9-3782-48AB-9D8D-74E7A9976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00" y="928906"/>
            <a:ext cx="7512150" cy="530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265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5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Künstliche Organe (2018)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5422371-0A73-4DCE-A808-AF880819A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924" y="1249570"/>
            <a:ext cx="8850481" cy="429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34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6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Künstliche Organe</a:t>
            </a:r>
          </a:p>
        </p:txBody>
      </p:sp>
      <p:pic>
        <p:nvPicPr>
          <p:cNvPr id="1026" name="Picture 2" descr="Spektrum Kompakt: Künstliche Organe - Spektrum der Wissenschaft">
            <a:extLst>
              <a:ext uri="{FF2B5EF4-FFF2-40B4-BE49-F238E27FC236}">
                <a16:creationId xmlns:a16="http://schemas.microsoft.com/office/drawing/2014/main" id="{BCA0B273-289F-47D4-8138-A6E6BF298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5" y="1343896"/>
            <a:ext cx="6565955" cy="491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468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7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Künstliche Organe</a:t>
            </a:r>
          </a:p>
        </p:txBody>
      </p:sp>
      <p:pic>
        <p:nvPicPr>
          <p:cNvPr id="2050" name="Picture 2" descr="Älteste Prothese der Welt auf dem Prüfstand - wissenschaft.de">
            <a:extLst>
              <a:ext uri="{FF2B5EF4-FFF2-40B4-BE49-F238E27FC236}">
                <a16:creationId xmlns:a16="http://schemas.microsoft.com/office/drawing/2014/main" id="{CA4D9706-F92B-4023-A4B8-D4ED0E52F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0" y="1824038"/>
            <a:ext cx="44577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2C07B7A-E088-41B3-97CE-D53C6B3E291D}"/>
              </a:ext>
            </a:extLst>
          </p:cNvPr>
          <p:cNvSpPr txBox="1"/>
          <p:nvPr/>
        </p:nvSpPr>
        <p:spPr>
          <a:xfrm>
            <a:off x="4708478" y="5718412"/>
            <a:ext cx="169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600 </a:t>
            </a:r>
            <a:r>
              <a:rPr lang="en-GB" dirty="0" err="1"/>
              <a:t>vor</a:t>
            </a:r>
            <a:r>
              <a:rPr lang="en-GB" dirty="0"/>
              <a:t> Christus</a:t>
            </a:r>
          </a:p>
        </p:txBody>
      </p:sp>
    </p:spTree>
    <p:extLst>
      <p:ext uri="{BB962C8B-B14F-4D97-AF65-F5344CB8AC3E}">
        <p14:creationId xmlns:p14="http://schemas.microsoft.com/office/powerpoint/2010/main" val="1244983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8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Künstliche Organe (2018)</a:t>
            </a:r>
          </a:p>
        </p:txBody>
      </p:sp>
      <p:graphicFrame>
        <p:nvGraphicFramePr>
          <p:cNvPr id="4" name="Tabelle 7">
            <a:extLst>
              <a:ext uri="{FF2B5EF4-FFF2-40B4-BE49-F238E27FC236}">
                <a16:creationId xmlns:a16="http://schemas.microsoft.com/office/drawing/2014/main" id="{0DF6741C-A8D0-4D86-94AC-0968E69407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290097"/>
              </p:ext>
            </p:extLst>
          </p:nvPr>
        </p:nvGraphicFramePr>
        <p:xfrm>
          <a:off x="1854201" y="1601864"/>
          <a:ext cx="8127999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04121531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8301548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5717792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Deutschland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612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Koronarienstents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90% Drug Eluting Stents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340.000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494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Koronarchirurgie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20% </a:t>
                      </a:r>
                      <a:r>
                        <a:rPr lang="en-GB" dirty="0" err="1"/>
                        <a:t>mit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Klappenchirurgie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052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Herzklappenchirurgie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90% </a:t>
                      </a:r>
                      <a:r>
                        <a:rPr lang="en-GB" dirty="0" err="1"/>
                        <a:t>biologische</a:t>
                      </a:r>
                      <a:r>
                        <a:rPr lang="en-GB" dirty="0"/>
                        <a:t> HKP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34.000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976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TAVI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90 % </a:t>
                      </a:r>
                      <a:r>
                        <a:rPr lang="en-GB" dirty="0" err="1"/>
                        <a:t>endovaskulär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242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Herzschrittmacher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22000 </a:t>
                      </a:r>
                      <a:r>
                        <a:rPr lang="en-GB" dirty="0" err="1"/>
                        <a:t>kardiale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Rhytmusimplantate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122.000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199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Herzunterstützungsysteme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Etwa</a:t>
                      </a:r>
                      <a:r>
                        <a:rPr lang="en-GB" dirty="0"/>
                        <a:t> 2900 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97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Aortenersatz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7.600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081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Gefäßprothesen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577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3696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C376-7662-4146-8B06-94719C032E56}" type="slidenum">
              <a:rPr lang="de-DE" smtClean="0"/>
              <a:t>9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DF851B4-05A0-4387-AA71-464D951D62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3EEEF2-087F-46BB-AB39-88E90BBD7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7F00299-7FBC-4EEB-ACCD-61163202461F}"/>
              </a:ext>
            </a:extLst>
          </p:cNvPr>
          <p:cNvSpPr txBox="1">
            <a:spLocks/>
          </p:cNvSpPr>
          <p:nvPr/>
        </p:nvSpPr>
        <p:spPr>
          <a:xfrm>
            <a:off x="2367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Künstliche Organe </a:t>
            </a:r>
          </a:p>
        </p:txBody>
      </p:sp>
      <p:pic>
        <p:nvPicPr>
          <p:cNvPr id="3074" name="Picture 2" descr="Artificial organs poster Royalty Free Vector Image">
            <a:extLst>
              <a:ext uri="{FF2B5EF4-FFF2-40B4-BE49-F238E27FC236}">
                <a16:creationId xmlns:a16="http://schemas.microsoft.com/office/drawing/2014/main" id="{827E289D-2C7F-410B-BBF7-59F220224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600" y="845974"/>
            <a:ext cx="5102200" cy="551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0BE4C8E-D6C5-449C-A876-B5C311AA62C5}"/>
              </a:ext>
            </a:extLst>
          </p:cNvPr>
          <p:cNvSpPr txBox="1"/>
          <p:nvPr/>
        </p:nvSpPr>
        <p:spPr>
          <a:xfrm>
            <a:off x="640800" y="2728800"/>
            <a:ext cx="229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Organe</a:t>
            </a:r>
            <a:r>
              <a:rPr lang="en-GB" b="1" dirty="0"/>
              <a:t> </a:t>
            </a:r>
            <a:r>
              <a:rPr lang="en-GB" b="1" dirty="0" err="1"/>
              <a:t>mit</a:t>
            </a:r>
            <a:r>
              <a:rPr lang="en-GB" b="1" dirty="0"/>
              <a:t> </a:t>
            </a:r>
            <a:r>
              <a:rPr lang="en-GB" b="1" dirty="0" err="1"/>
              <a:t>physikalischen</a:t>
            </a:r>
            <a:r>
              <a:rPr lang="en-GB" b="1" dirty="0"/>
              <a:t> </a:t>
            </a:r>
            <a:r>
              <a:rPr lang="en-GB" b="1" dirty="0" err="1"/>
              <a:t>Eigenschaften</a:t>
            </a:r>
            <a:endParaRPr lang="en-GB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086270C-57EE-4731-A3E6-64446E9D552D}"/>
              </a:ext>
            </a:extLst>
          </p:cNvPr>
          <p:cNvSpPr txBox="1"/>
          <p:nvPr/>
        </p:nvSpPr>
        <p:spPr>
          <a:xfrm>
            <a:off x="8833800" y="2677832"/>
            <a:ext cx="229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Organe</a:t>
            </a:r>
            <a:r>
              <a:rPr lang="en-GB" b="1" dirty="0"/>
              <a:t> </a:t>
            </a:r>
            <a:r>
              <a:rPr lang="en-GB" b="1" dirty="0" err="1"/>
              <a:t>mit</a:t>
            </a:r>
            <a:r>
              <a:rPr lang="en-GB" b="1" dirty="0"/>
              <a:t> </a:t>
            </a:r>
            <a:r>
              <a:rPr lang="en-GB" b="1" dirty="0" err="1"/>
              <a:t>biochemischen</a:t>
            </a:r>
            <a:r>
              <a:rPr lang="en-GB" b="1" dirty="0"/>
              <a:t> </a:t>
            </a:r>
            <a:r>
              <a:rPr lang="en-GB" b="1" dirty="0" err="1"/>
              <a:t>Eigenschaften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9287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</Words>
  <Application>Microsoft Office PowerPoint</Application>
  <PresentationFormat>Breitbild</PresentationFormat>
  <Paragraphs>137</Paragraphs>
  <Slides>32</Slides>
  <Notes>30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</vt:lpstr>
      <vt:lpstr>Strömungsmechanik in der Medizin I</vt:lpstr>
      <vt:lpstr>Vorlesung 06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Zusammenfassung</vt:lpstr>
      <vt:lpstr>FRAGEN?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Strömungsmechanik in der Medizin I</dc:title>
  <dc:creator>Goubergrits, Leonid</dc:creator>
  <cp:lastModifiedBy>Leonid Goubergrits</cp:lastModifiedBy>
  <cp:revision>107</cp:revision>
  <dcterms:created xsi:type="dcterms:W3CDTF">2020-04-23T09:52:08Z</dcterms:created>
  <dcterms:modified xsi:type="dcterms:W3CDTF">2025-05-21T13:31:06Z</dcterms:modified>
</cp:coreProperties>
</file>