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8D_9DB4977A.xml" ContentType="application/vnd.ms-powerpoint.comment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437" r:id="rId4"/>
    <p:sldId id="430" r:id="rId5"/>
    <p:sldId id="432" r:id="rId6"/>
    <p:sldId id="369" r:id="rId7"/>
    <p:sldId id="370" r:id="rId8"/>
    <p:sldId id="436" r:id="rId9"/>
    <p:sldId id="376" r:id="rId10"/>
    <p:sldId id="377" r:id="rId11"/>
    <p:sldId id="391" r:id="rId12"/>
    <p:sldId id="392" r:id="rId13"/>
    <p:sldId id="400" r:id="rId14"/>
    <p:sldId id="380" r:id="rId15"/>
    <p:sldId id="381" r:id="rId16"/>
    <p:sldId id="383" r:id="rId17"/>
    <p:sldId id="384" r:id="rId18"/>
    <p:sldId id="393" r:id="rId19"/>
    <p:sldId id="394" r:id="rId20"/>
    <p:sldId id="395" r:id="rId21"/>
    <p:sldId id="396" r:id="rId22"/>
    <p:sldId id="397" r:id="rId23"/>
    <p:sldId id="399" r:id="rId24"/>
    <p:sldId id="398" r:id="rId25"/>
    <p:sldId id="403" r:id="rId26"/>
    <p:sldId id="275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6CA3-1730-D9E7-2FB4-C4E27E0BA46E}" name="Kertzscher, Ulrich" initials="KU" userId="Kertzscher, Ulrich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tzscher, Ulrich" initials="KU" lastIdx="65" clrIdx="0">
    <p:extLst>
      <p:ext uri="{19B8F6BF-5375-455C-9EA6-DF929625EA0E}">
        <p15:presenceInfo xmlns:p15="http://schemas.microsoft.com/office/powerpoint/2012/main" userId="S-1-5-21-1057563376-1269908281-367356602-90174" providerId="AD"/>
      </p:ext>
    </p:extLst>
  </p:cmAuthor>
  <p:cmAuthor id="2" name="Krakowski, Sophia" initials="KS" lastIdx="35" clrIdx="1">
    <p:extLst>
      <p:ext uri="{19B8F6BF-5375-455C-9EA6-DF929625EA0E}">
        <p15:presenceInfo xmlns:p15="http://schemas.microsoft.com/office/powerpoint/2012/main" userId="S::sophia.krakowski@charite.de::cf9f74c8-33e5-4f7f-b2bb-2c69f9ab01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2706" autoAdjust="0"/>
  </p:normalViewPr>
  <p:slideViewPr>
    <p:cSldViewPr snapToGrid="0">
      <p:cViewPr varScale="1">
        <p:scale>
          <a:sx n="51" d="100"/>
          <a:sy n="51" d="100"/>
        </p:scale>
        <p:origin x="1879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modernComment_18D_9DB497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69E723-A18C-4272-BD90-5FEE4730A89C}" authorId="{48476CA3-1730-D9E7-2FB4-C4E27E0BA46E}" created="2023-01-16T17:06:15.745">
    <pc:sldMkLst xmlns:pc="http://schemas.microsoft.com/office/powerpoint/2013/main/command">
      <pc:docMk/>
      <pc:sldMk cId="2645858170" sldId="397"/>
    </pc:sldMkLst>
    <p188:txBody>
      <a:bodyPr/>
      <a:lstStyle/>
      <a:p>
        <a:r>
          <a:rPr lang="de-DE"/>
          <a:t>Szintigraphie des Herzmuskels mit radioaktiven Thallium (oder auch anderer Stoff)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D22FE04-8E29-42D2-A3CD-CDCA89EE9830}">
      <dgm:prSet phldrT="[Text]"/>
      <dgm:spPr/>
      <dgm:t>
        <a:bodyPr/>
        <a:lstStyle/>
        <a:p>
          <a:r>
            <a:rPr lang="en-GB" dirty="0" err="1"/>
            <a:t>Grundlagen</a:t>
          </a:r>
          <a:r>
            <a:rPr lang="en-GB" dirty="0"/>
            <a:t> </a:t>
          </a:r>
          <a:r>
            <a:rPr lang="en-GB" dirty="0" err="1"/>
            <a:t>Röntgenstrahlen</a:t>
          </a:r>
          <a:endParaRPr lang="en-GB" dirty="0"/>
        </a:p>
      </dgm:t>
    </dgm:pt>
    <dgm:pt modelId="{F2DEB430-7B58-4F4F-8BA7-AFDEDB3D8190}" type="parTrans" cxnId="{BF53285E-03D3-4772-B2F2-47059A12F3D6}">
      <dgm:prSet/>
      <dgm:spPr/>
      <dgm:t>
        <a:bodyPr/>
        <a:lstStyle/>
        <a:p>
          <a:endParaRPr lang="en-GB"/>
        </a:p>
      </dgm:t>
    </dgm:pt>
    <dgm:pt modelId="{EA138A95-4D1F-4A9E-9D53-3750E3AAF3C2}" type="sibTrans" cxnId="{BF53285E-03D3-4772-B2F2-47059A12F3D6}">
      <dgm:prSet/>
      <dgm:spPr/>
      <dgm:t>
        <a:bodyPr/>
        <a:lstStyle/>
        <a:p>
          <a:endParaRPr lang="en-GB"/>
        </a:p>
      </dgm:t>
    </dgm:pt>
    <dgm:pt modelId="{C4BC03CB-39AA-4C6D-AA16-8C722D3B03B3}">
      <dgm:prSet phldrT="[Text]"/>
      <dgm:spPr/>
      <dgm:t>
        <a:bodyPr/>
        <a:lstStyle/>
        <a:p>
          <a:r>
            <a:rPr lang="en-GB" dirty="0" err="1"/>
            <a:t>Technik</a:t>
          </a:r>
          <a:r>
            <a:rPr lang="en-GB" dirty="0"/>
            <a:t> der </a:t>
          </a:r>
          <a:r>
            <a:rPr lang="en-GB" dirty="0" err="1"/>
            <a:t>Angiografie</a:t>
          </a:r>
          <a:endParaRPr lang="en-GB" dirty="0"/>
        </a:p>
      </dgm:t>
    </dgm:pt>
    <dgm:pt modelId="{277AEF6F-1CD3-4807-B0AC-7612517B4416}" type="parTrans" cxnId="{A3950CBC-3B0E-42D1-AC89-C9B5F325F1EE}">
      <dgm:prSet/>
      <dgm:spPr/>
      <dgm:t>
        <a:bodyPr/>
        <a:lstStyle/>
        <a:p>
          <a:endParaRPr lang="en-GB"/>
        </a:p>
      </dgm:t>
    </dgm:pt>
    <dgm:pt modelId="{B433D5E8-13B7-4D94-B603-174FCBF7BAEA}" type="sibTrans" cxnId="{A3950CBC-3B0E-42D1-AC89-C9B5F325F1EE}">
      <dgm:prSet/>
      <dgm:spPr/>
      <dgm:t>
        <a:bodyPr/>
        <a:lstStyle/>
        <a:p>
          <a:endParaRPr lang="en-GB"/>
        </a:p>
      </dgm:t>
    </dgm:pt>
    <dgm:pt modelId="{20CE9004-0EA9-4F93-85F2-50145A94B6A4}">
      <dgm:prSet phldrT="[Text]"/>
      <dgm:spPr/>
      <dgm:t>
        <a:bodyPr/>
        <a:lstStyle/>
        <a:p>
          <a:r>
            <a:rPr lang="en-GB" dirty="0" err="1"/>
            <a:t>Biplanare</a:t>
          </a:r>
          <a:r>
            <a:rPr lang="en-GB" dirty="0"/>
            <a:t> </a:t>
          </a:r>
          <a:r>
            <a:rPr lang="en-GB" dirty="0" err="1"/>
            <a:t>Angiografie</a:t>
          </a:r>
          <a:endParaRPr lang="en-GB" dirty="0"/>
        </a:p>
      </dgm:t>
    </dgm:pt>
    <dgm:pt modelId="{140B583E-D5D6-416B-87BA-C092D7ACDA1A}" type="parTrans" cxnId="{42EEA402-FB40-4160-B149-754B501CA66C}">
      <dgm:prSet/>
      <dgm:spPr/>
      <dgm:t>
        <a:bodyPr/>
        <a:lstStyle/>
        <a:p>
          <a:endParaRPr lang="en-GB"/>
        </a:p>
      </dgm:t>
    </dgm:pt>
    <dgm:pt modelId="{7B9C0DE6-434C-43DC-AF53-32291C3BEF64}" type="sibTrans" cxnId="{42EEA402-FB40-4160-B149-754B501CA66C}">
      <dgm:prSet/>
      <dgm:spPr/>
      <dgm:t>
        <a:bodyPr/>
        <a:lstStyle/>
        <a:p>
          <a:endParaRPr lang="en-GB"/>
        </a:p>
      </dgm:t>
    </dgm:pt>
    <dgm:pt modelId="{2D4F279C-9FDC-429B-8259-78E402AEC252}">
      <dgm:prSet phldrT="[Text]"/>
      <dgm:spPr/>
      <dgm:t>
        <a:bodyPr/>
        <a:lstStyle/>
        <a:p>
          <a:r>
            <a:rPr lang="en-GB" dirty="0" err="1"/>
            <a:t>Computertomografie</a:t>
          </a:r>
          <a:endParaRPr lang="en-GB" dirty="0"/>
        </a:p>
      </dgm:t>
    </dgm:pt>
    <dgm:pt modelId="{DC4C6FC9-59DB-4403-9307-C090E0FDD4B6}" type="parTrans" cxnId="{FB182324-926A-45BC-95B2-1E8C74CDCFA7}">
      <dgm:prSet/>
      <dgm:spPr/>
      <dgm:t>
        <a:bodyPr/>
        <a:lstStyle/>
        <a:p>
          <a:endParaRPr lang="en-GB"/>
        </a:p>
      </dgm:t>
    </dgm:pt>
    <dgm:pt modelId="{135912E7-281A-40D0-84A2-C88686929A19}" type="sibTrans" cxnId="{FB182324-926A-45BC-95B2-1E8C74CDCFA7}">
      <dgm:prSet/>
      <dgm:spPr/>
      <dgm:t>
        <a:bodyPr/>
        <a:lstStyle/>
        <a:p>
          <a:endParaRPr lang="en-GB"/>
        </a:p>
      </dgm:t>
    </dgm:pt>
    <dgm:pt modelId="{31AE3512-D080-4F91-B2BA-90BBC038904B}">
      <dgm:prSet phldrT="[Text]"/>
      <dgm:spPr/>
      <dgm:t>
        <a:bodyPr/>
        <a:lstStyle/>
        <a:p>
          <a:r>
            <a:rPr lang="en-GB" dirty="0" err="1"/>
            <a:t>Rekonstruktion</a:t>
          </a:r>
          <a:endParaRPr lang="en-GB" dirty="0"/>
        </a:p>
      </dgm:t>
    </dgm:pt>
    <dgm:pt modelId="{3D95B9E8-C268-4DB6-BE4F-68B6B5540E08}" type="parTrans" cxnId="{2B761E20-DAFF-4C8E-A3E8-4266342CD7EB}">
      <dgm:prSet/>
      <dgm:spPr/>
      <dgm:t>
        <a:bodyPr/>
        <a:lstStyle/>
        <a:p>
          <a:endParaRPr lang="en-GB"/>
        </a:p>
      </dgm:t>
    </dgm:pt>
    <dgm:pt modelId="{F411CC05-1CA8-4055-B93C-77DCA3813772}" type="sibTrans" cxnId="{2B761E20-DAFF-4C8E-A3E8-4266342CD7EB}">
      <dgm:prSet/>
      <dgm:spPr/>
      <dgm:t>
        <a:bodyPr/>
        <a:lstStyle/>
        <a:p>
          <a:endParaRPr lang="en-GB"/>
        </a:p>
      </dgm:t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5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5"/>
      <dgm:spPr/>
    </dgm:pt>
    <dgm:pt modelId="{38644FCB-323F-4B18-8A27-6DC9D38F10A5}" type="pres">
      <dgm:prSet presAssocID="{34D9ED83-E1B7-4943-8589-13BAE761BD83}" presName="dstNode" presStyleLbl="node1" presStyleIdx="0" presStyleCnt="5"/>
      <dgm:spPr/>
    </dgm:pt>
    <dgm:pt modelId="{1B249531-A574-4E3F-AABB-0BC0D9AE5F77}" type="pres">
      <dgm:prSet presAssocID="{DD22FE04-8E29-42D2-A3CD-CDCA89EE9830}" presName="text_1" presStyleLbl="node1" presStyleIdx="0" presStyleCnt="5">
        <dgm:presLayoutVars>
          <dgm:bulletEnabled val="1"/>
        </dgm:presLayoutVars>
      </dgm:prSet>
      <dgm:spPr/>
    </dgm:pt>
    <dgm:pt modelId="{84B2C597-C2DA-4DDA-B290-1FE83714631B}" type="pres">
      <dgm:prSet presAssocID="{DD22FE04-8E29-42D2-A3CD-CDCA89EE9830}" presName="accent_1" presStyleCnt="0"/>
      <dgm:spPr/>
    </dgm:pt>
    <dgm:pt modelId="{08D83F4F-1159-4D4E-9A73-1E75C6777144}" type="pres">
      <dgm:prSet presAssocID="{DD22FE04-8E29-42D2-A3CD-CDCA89EE9830}" presName="accentRepeatNode" presStyleLbl="solidFgAcc1" presStyleIdx="0" presStyleCnt="5"/>
      <dgm:spPr/>
    </dgm:pt>
    <dgm:pt modelId="{1C541381-2ABF-4AB1-B3E5-34233C076C41}" type="pres">
      <dgm:prSet presAssocID="{C4BC03CB-39AA-4C6D-AA16-8C722D3B03B3}" presName="text_2" presStyleLbl="node1" presStyleIdx="1" presStyleCnt="5">
        <dgm:presLayoutVars>
          <dgm:bulletEnabled val="1"/>
        </dgm:presLayoutVars>
      </dgm:prSet>
      <dgm:spPr/>
    </dgm:pt>
    <dgm:pt modelId="{35AFA5E9-E88A-44D8-A827-BA3E33215CAF}" type="pres">
      <dgm:prSet presAssocID="{C4BC03CB-39AA-4C6D-AA16-8C722D3B03B3}" presName="accent_2" presStyleCnt="0"/>
      <dgm:spPr/>
    </dgm:pt>
    <dgm:pt modelId="{47E96C9C-654A-4D37-84F0-B4B9996A141B}" type="pres">
      <dgm:prSet presAssocID="{C4BC03CB-39AA-4C6D-AA16-8C722D3B03B3}" presName="accentRepeatNode" presStyleLbl="solidFgAcc1" presStyleIdx="1" presStyleCnt="5"/>
      <dgm:spPr/>
    </dgm:pt>
    <dgm:pt modelId="{70CEBDB0-6C2F-4F2F-BD90-E9E52D5B87C6}" type="pres">
      <dgm:prSet presAssocID="{20CE9004-0EA9-4F93-85F2-50145A94B6A4}" presName="text_3" presStyleLbl="node1" presStyleIdx="2" presStyleCnt="5">
        <dgm:presLayoutVars>
          <dgm:bulletEnabled val="1"/>
        </dgm:presLayoutVars>
      </dgm:prSet>
      <dgm:spPr/>
    </dgm:pt>
    <dgm:pt modelId="{763910B9-E4B2-4B1D-AC4D-32B8871B36EE}" type="pres">
      <dgm:prSet presAssocID="{20CE9004-0EA9-4F93-85F2-50145A94B6A4}" presName="accent_3" presStyleCnt="0"/>
      <dgm:spPr/>
    </dgm:pt>
    <dgm:pt modelId="{EAC0B7CD-0E97-4C12-A6AA-432646E113FD}" type="pres">
      <dgm:prSet presAssocID="{20CE9004-0EA9-4F93-85F2-50145A94B6A4}" presName="accentRepeatNode" presStyleLbl="solidFgAcc1" presStyleIdx="2" presStyleCnt="5"/>
      <dgm:spPr/>
    </dgm:pt>
    <dgm:pt modelId="{AB07AE3F-47CE-4E0D-94EF-A1B7E06D48C2}" type="pres">
      <dgm:prSet presAssocID="{2D4F279C-9FDC-429B-8259-78E402AEC252}" presName="text_4" presStyleLbl="node1" presStyleIdx="3" presStyleCnt="5">
        <dgm:presLayoutVars>
          <dgm:bulletEnabled val="1"/>
        </dgm:presLayoutVars>
      </dgm:prSet>
      <dgm:spPr/>
    </dgm:pt>
    <dgm:pt modelId="{95678868-6AD0-4D17-91CB-E73CCCBDEA3A}" type="pres">
      <dgm:prSet presAssocID="{2D4F279C-9FDC-429B-8259-78E402AEC252}" presName="accent_4" presStyleCnt="0"/>
      <dgm:spPr/>
    </dgm:pt>
    <dgm:pt modelId="{2054A3FF-F70C-4B56-886E-9AD3BA8927DF}" type="pres">
      <dgm:prSet presAssocID="{2D4F279C-9FDC-429B-8259-78E402AEC252}" presName="accentRepeatNode" presStyleLbl="solidFgAcc1" presStyleIdx="3" presStyleCnt="5"/>
      <dgm:spPr/>
    </dgm:pt>
    <dgm:pt modelId="{E53BC0EF-9A4C-48E0-8ED1-B3B9A3A5B206}" type="pres">
      <dgm:prSet presAssocID="{31AE3512-D080-4F91-B2BA-90BBC038904B}" presName="text_5" presStyleLbl="node1" presStyleIdx="4" presStyleCnt="5">
        <dgm:presLayoutVars>
          <dgm:bulletEnabled val="1"/>
        </dgm:presLayoutVars>
      </dgm:prSet>
      <dgm:spPr/>
    </dgm:pt>
    <dgm:pt modelId="{1B332137-8855-431F-A65F-139587D7D1AE}" type="pres">
      <dgm:prSet presAssocID="{31AE3512-D080-4F91-B2BA-90BBC038904B}" presName="accent_5" presStyleCnt="0"/>
      <dgm:spPr/>
    </dgm:pt>
    <dgm:pt modelId="{C8AC0320-DF47-46DB-ACB4-8014DE733843}" type="pres">
      <dgm:prSet presAssocID="{31AE3512-D080-4F91-B2BA-90BBC038904B}" presName="accentRepeatNode" presStyleLbl="solidFgAcc1" presStyleIdx="4" presStyleCnt="5"/>
      <dgm:spPr/>
    </dgm:pt>
  </dgm:ptLst>
  <dgm:cxnLst>
    <dgm:cxn modelId="{1F9ECF00-76AD-4126-93AA-6AC1839CA70E}" type="presOf" srcId="{2D4F279C-9FDC-429B-8259-78E402AEC252}" destId="{AB07AE3F-47CE-4E0D-94EF-A1B7E06D48C2}" srcOrd="0" destOrd="0" presId="urn:microsoft.com/office/officeart/2008/layout/VerticalCurvedList"/>
    <dgm:cxn modelId="{42EEA402-FB40-4160-B149-754B501CA66C}" srcId="{34D9ED83-E1B7-4943-8589-13BAE761BD83}" destId="{20CE9004-0EA9-4F93-85F2-50145A94B6A4}" srcOrd="2" destOrd="0" parTransId="{140B583E-D5D6-416B-87BA-C092D7ACDA1A}" sibTransId="{7B9C0DE6-434C-43DC-AF53-32291C3BEF64}"/>
    <dgm:cxn modelId="{13E3BA09-C5A7-4D56-974B-9006BB730A86}" type="presOf" srcId="{DD22FE04-8E29-42D2-A3CD-CDCA89EE9830}" destId="{1B249531-A574-4E3F-AABB-0BC0D9AE5F77}" srcOrd="0" destOrd="0" presId="urn:microsoft.com/office/officeart/2008/layout/VerticalCurvedList"/>
    <dgm:cxn modelId="{6DBA361F-51C4-4AC2-8A4A-CF8618380ECD}" type="presOf" srcId="{20CE9004-0EA9-4F93-85F2-50145A94B6A4}" destId="{70CEBDB0-6C2F-4F2F-BD90-E9E52D5B87C6}" srcOrd="0" destOrd="0" presId="urn:microsoft.com/office/officeart/2008/layout/VerticalCurvedList"/>
    <dgm:cxn modelId="{2B761E20-DAFF-4C8E-A3E8-4266342CD7EB}" srcId="{34D9ED83-E1B7-4943-8589-13BAE761BD83}" destId="{31AE3512-D080-4F91-B2BA-90BBC038904B}" srcOrd="4" destOrd="0" parTransId="{3D95B9E8-C268-4DB6-BE4F-68B6B5540E08}" sibTransId="{F411CC05-1CA8-4055-B93C-77DCA3813772}"/>
    <dgm:cxn modelId="{FB182324-926A-45BC-95B2-1E8C74CDCFA7}" srcId="{34D9ED83-E1B7-4943-8589-13BAE761BD83}" destId="{2D4F279C-9FDC-429B-8259-78E402AEC252}" srcOrd="3" destOrd="0" parTransId="{DC4C6FC9-59DB-4403-9307-C090E0FDD4B6}" sibTransId="{135912E7-281A-40D0-84A2-C88686929A19}"/>
    <dgm:cxn modelId="{BCCEB733-25A3-499B-9FE6-6E92F8847D9D}" type="presOf" srcId="{EA138A95-4D1F-4A9E-9D53-3750E3AAF3C2}" destId="{BE18204D-F515-4C44-95E9-0E65785FB00F}" srcOrd="0" destOrd="0" presId="urn:microsoft.com/office/officeart/2008/layout/VerticalCurvedList"/>
    <dgm:cxn modelId="{BF53285E-03D3-4772-B2F2-47059A12F3D6}" srcId="{34D9ED83-E1B7-4943-8589-13BAE761BD83}" destId="{DD22FE04-8E29-42D2-A3CD-CDCA89EE9830}" srcOrd="0" destOrd="0" parTransId="{F2DEB430-7B58-4F4F-8BA7-AFDEDB3D8190}" sibTransId="{EA138A95-4D1F-4A9E-9D53-3750E3AAF3C2}"/>
    <dgm:cxn modelId="{A1F26B92-2AD3-48DA-8304-3AD606DAA76F}" type="presOf" srcId="{C4BC03CB-39AA-4C6D-AA16-8C722D3B03B3}" destId="{1C541381-2ABF-4AB1-B3E5-34233C076C41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EA6E61B7-9CD4-4B0E-9778-2DB10001CDEC}" type="presOf" srcId="{31AE3512-D080-4F91-B2BA-90BBC038904B}" destId="{E53BC0EF-9A4C-48E0-8ED1-B3B9A3A5B206}" srcOrd="0" destOrd="0" presId="urn:microsoft.com/office/officeart/2008/layout/VerticalCurvedList"/>
    <dgm:cxn modelId="{A3950CBC-3B0E-42D1-AC89-C9B5F325F1EE}" srcId="{34D9ED83-E1B7-4943-8589-13BAE761BD83}" destId="{C4BC03CB-39AA-4C6D-AA16-8C722D3B03B3}" srcOrd="1" destOrd="0" parTransId="{277AEF6F-1CD3-4807-B0AC-7612517B4416}" sibTransId="{B433D5E8-13B7-4D94-B603-174FCBF7BAEA}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4B3073FD-4C76-4199-958E-3880B6B28B71}" type="presParOf" srcId="{300C104C-56BC-4622-A136-8289C74819BD}" destId="{1B249531-A574-4E3F-AABB-0BC0D9AE5F77}" srcOrd="1" destOrd="0" presId="urn:microsoft.com/office/officeart/2008/layout/VerticalCurvedList"/>
    <dgm:cxn modelId="{6696B4F6-531B-4980-A18F-D1D9655AE072}" type="presParOf" srcId="{300C104C-56BC-4622-A136-8289C74819BD}" destId="{84B2C597-C2DA-4DDA-B290-1FE83714631B}" srcOrd="2" destOrd="0" presId="urn:microsoft.com/office/officeart/2008/layout/VerticalCurvedList"/>
    <dgm:cxn modelId="{25F2C4B8-38A7-42D9-8D0A-350E3FB84F47}" type="presParOf" srcId="{84B2C597-C2DA-4DDA-B290-1FE83714631B}" destId="{08D83F4F-1159-4D4E-9A73-1E75C6777144}" srcOrd="0" destOrd="0" presId="urn:microsoft.com/office/officeart/2008/layout/VerticalCurvedList"/>
    <dgm:cxn modelId="{6940FAA2-6248-44C2-829A-E5F31C39DB98}" type="presParOf" srcId="{300C104C-56BC-4622-A136-8289C74819BD}" destId="{1C541381-2ABF-4AB1-B3E5-34233C076C41}" srcOrd="3" destOrd="0" presId="urn:microsoft.com/office/officeart/2008/layout/VerticalCurvedList"/>
    <dgm:cxn modelId="{D57C4004-40DC-4F89-ADD2-EC1100005E12}" type="presParOf" srcId="{300C104C-56BC-4622-A136-8289C74819BD}" destId="{35AFA5E9-E88A-44D8-A827-BA3E33215CAF}" srcOrd="4" destOrd="0" presId="urn:microsoft.com/office/officeart/2008/layout/VerticalCurvedList"/>
    <dgm:cxn modelId="{6B76682C-60E9-4F92-AC75-518C32C29C70}" type="presParOf" srcId="{35AFA5E9-E88A-44D8-A827-BA3E33215CAF}" destId="{47E96C9C-654A-4D37-84F0-B4B9996A141B}" srcOrd="0" destOrd="0" presId="urn:microsoft.com/office/officeart/2008/layout/VerticalCurvedList"/>
    <dgm:cxn modelId="{65912556-DBA2-40B0-B13E-519A28EC9906}" type="presParOf" srcId="{300C104C-56BC-4622-A136-8289C74819BD}" destId="{70CEBDB0-6C2F-4F2F-BD90-E9E52D5B87C6}" srcOrd="5" destOrd="0" presId="urn:microsoft.com/office/officeart/2008/layout/VerticalCurvedList"/>
    <dgm:cxn modelId="{DC5D3908-EC1A-4A66-AAD5-0AFF544F0111}" type="presParOf" srcId="{300C104C-56BC-4622-A136-8289C74819BD}" destId="{763910B9-E4B2-4B1D-AC4D-32B8871B36EE}" srcOrd="6" destOrd="0" presId="urn:microsoft.com/office/officeart/2008/layout/VerticalCurvedList"/>
    <dgm:cxn modelId="{2DAA0B09-7F7D-44C8-8EB3-F9D765684219}" type="presParOf" srcId="{763910B9-E4B2-4B1D-AC4D-32B8871B36EE}" destId="{EAC0B7CD-0E97-4C12-A6AA-432646E113FD}" srcOrd="0" destOrd="0" presId="urn:microsoft.com/office/officeart/2008/layout/VerticalCurvedList"/>
    <dgm:cxn modelId="{82CD72AE-B367-40E3-B662-16FD4291038F}" type="presParOf" srcId="{300C104C-56BC-4622-A136-8289C74819BD}" destId="{AB07AE3F-47CE-4E0D-94EF-A1B7E06D48C2}" srcOrd="7" destOrd="0" presId="urn:microsoft.com/office/officeart/2008/layout/VerticalCurvedList"/>
    <dgm:cxn modelId="{8E700BF1-4072-4605-90A6-C03CA950F45D}" type="presParOf" srcId="{300C104C-56BC-4622-A136-8289C74819BD}" destId="{95678868-6AD0-4D17-91CB-E73CCCBDEA3A}" srcOrd="8" destOrd="0" presId="urn:microsoft.com/office/officeart/2008/layout/VerticalCurvedList"/>
    <dgm:cxn modelId="{0D2526A3-5469-4AF7-82A7-220C4D813B8A}" type="presParOf" srcId="{95678868-6AD0-4D17-91CB-E73CCCBDEA3A}" destId="{2054A3FF-F70C-4B56-886E-9AD3BA8927DF}" srcOrd="0" destOrd="0" presId="urn:microsoft.com/office/officeart/2008/layout/VerticalCurvedList"/>
    <dgm:cxn modelId="{6276A2C0-CBCA-44A0-AFEB-700883996BA6}" type="presParOf" srcId="{300C104C-56BC-4622-A136-8289C74819BD}" destId="{E53BC0EF-9A4C-48E0-8ED1-B3B9A3A5B206}" srcOrd="9" destOrd="0" presId="urn:microsoft.com/office/officeart/2008/layout/VerticalCurvedList"/>
    <dgm:cxn modelId="{4ECCA9CA-9537-4522-B87A-57D4F9777E8F}" type="presParOf" srcId="{300C104C-56BC-4622-A136-8289C74819BD}" destId="{1B332137-8855-431F-A65F-139587D7D1AE}" srcOrd="10" destOrd="0" presId="urn:microsoft.com/office/officeart/2008/layout/VerticalCurvedList"/>
    <dgm:cxn modelId="{E54B51E9-2671-40F5-95AA-123468B115CD}" type="presParOf" srcId="{1B332137-8855-431F-A65F-139587D7D1AE}" destId="{C8AC0320-DF47-46DB-ACB4-8014DE7338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D9ED83-E1B7-4943-8589-13BAE761BD8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2D4F279C-9FDC-429B-8259-78E402AEC252}">
      <dgm:prSet phldrT="[Text]"/>
      <dgm:spPr/>
      <dgm:t>
        <a:bodyPr/>
        <a:lstStyle/>
        <a:p>
          <a:r>
            <a:rPr lang="de-DE" noProof="0" dirty="0"/>
            <a:t>Magnetresonanztomographie</a:t>
          </a:r>
        </a:p>
      </dgm:t>
    </dgm:pt>
    <dgm:pt modelId="{DC4C6FC9-59DB-4403-9307-C090E0FDD4B6}" type="parTrans" cxnId="{FB182324-926A-45BC-95B2-1E8C74CDCFA7}">
      <dgm:prSet/>
      <dgm:spPr/>
      <dgm:t>
        <a:bodyPr/>
        <a:lstStyle/>
        <a:p>
          <a:endParaRPr lang="de-DE" noProof="0" dirty="0"/>
        </a:p>
      </dgm:t>
    </dgm:pt>
    <dgm:pt modelId="{135912E7-281A-40D0-84A2-C88686929A19}" type="sibTrans" cxnId="{FB182324-926A-45BC-95B2-1E8C74CDCFA7}">
      <dgm:prSet/>
      <dgm:spPr/>
      <dgm:t>
        <a:bodyPr/>
        <a:lstStyle/>
        <a:p>
          <a:endParaRPr lang="de-DE" noProof="0" dirty="0"/>
        </a:p>
      </dgm:t>
    </dgm:pt>
    <dgm:pt modelId="{F5200417-1211-4E87-B15A-16E1A6174FAD}">
      <dgm:prSet phldrT="[Text]"/>
      <dgm:spPr/>
      <dgm:t>
        <a:bodyPr/>
        <a:lstStyle/>
        <a:p>
          <a:r>
            <a:rPr lang="de-DE" noProof="0" dirty="0"/>
            <a:t>Sonographie (</a:t>
          </a:r>
          <a:r>
            <a:rPr lang="de-DE" noProof="0" dirty="0" err="1"/>
            <a:t>Ultraschallbildgebung</a:t>
          </a:r>
          <a:r>
            <a:rPr lang="de-DE" noProof="0" dirty="0"/>
            <a:t>)</a:t>
          </a:r>
        </a:p>
      </dgm:t>
    </dgm:pt>
    <dgm:pt modelId="{C35A3F74-6B41-4524-BEC6-225E1BAC96F5}" type="parTrans" cxnId="{2E2A6B50-0F74-40A2-B885-6175989195B4}">
      <dgm:prSet/>
      <dgm:spPr/>
    </dgm:pt>
    <dgm:pt modelId="{EC740E61-8F0F-469B-9534-FC8C2D60CF01}" type="sibTrans" cxnId="{2E2A6B50-0F74-40A2-B885-6175989195B4}">
      <dgm:prSet/>
      <dgm:spPr/>
    </dgm:pt>
    <dgm:pt modelId="{B2939AAB-E63F-4614-8AD6-7FFFCBB73E92}">
      <dgm:prSet phldrT="[Text]"/>
      <dgm:spPr/>
      <dgm:t>
        <a:bodyPr/>
        <a:lstStyle/>
        <a:p>
          <a:r>
            <a:rPr lang="de-DE" noProof="0" dirty="0"/>
            <a:t>Szintigraphie</a:t>
          </a:r>
        </a:p>
      </dgm:t>
    </dgm:pt>
    <dgm:pt modelId="{7BB8321B-34B0-4682-AE52-60762573A1C4}" type="parTrans" cxnId="{DC7FB61D-7D00-4920-999D-524F342B4313}">
      <dgm:prSet/>
      <dgm:spPr/>
    </dgm:pt>
    <dgm:pt modelId="{C6B9BEA0-FA9B-4065-AC15-50CD1D7BAF82}" type="sibTrans" cxnId="{DC7FB61D-7D00-4920-999D-524F342B4313}">
      <dgm:prSet/>
      <dgm:spPr/>
    </dgm:pt>
    <dgm:pt modelId="{5BC27FEA-70DC-4A8F-9B21-A4B6B73B0D0E}">
      <dgm:prSet phldrT="[Text]"/>
      <dgm:spPr/>
      <dgm:t>
        <a:bodyPr/>
        <a:lstStyle/>
        <a:p>
          <a:r>
            <a:rPr lang="de-DE" noProof="0" dirty="0"/>
            <a:t>Positronen-Emissions-Tomographie</a:t>
          </a:r>
        </a:p>
      </dgm:t>
    </dgm:pt>
    <dgm:pt modelId="{35281CA3-E9A6-46A8-88C4-226D5549DA8D}" type="parTrans" cxnId="{2E039C31-22E7-4A3E-A936-99B46F1C1781}">
      <dgm:prSet/>
      <dgm:spPr/>
    </dgm:pt>
    <dgm:pt modelId="{3CE16959-23B7-48D0-9F2D-E1391B0A00F0}" type="sibTrans" cxnId="{2E039C31-22E7-4A3E-A936-99B46F1C1781}">
      <dgm:prSet/>
      <dgm:spPr/>
    </dgm:pt>
    <dgm:pt modelId="{A676786C-29B4-44C4-99AA-82885F928D4A}" type="pres">
      <dgm:prSet presAssocID="{34D9ED83-E1B7-4943-8589-13BAE761BD83}" presName="Name0" presStyleCnt="0">
        <dgm:presLayoutVars>
          <dgm:chMax val="7"/>
          <dgm:chPref val="7"/>
          <dgm:dir/>
        </dgm:presLayoutVars>
      </dgm:prSet>
      <dgm:spPr/>
    </dgm:pt>
    <dgm:pt modelId="{300C104C-56BC-4622-A136-8289C74819BD}" type="pres">
      <dgm:prSet presAssocID="{34D9ED83-E1B7-4943-8589-13BAE761BD83}" presName="Name1" presStyleCnt="0"/>
      <dgm:spPr/>
    </dgm:pt>
    <dgm:pt modelId="{24D8690E-B6DE-43F6-A1F8-D06CF2663640}" type="pres">
      <dgm:prSet presAssocID="{34D9ED83-E1B7-4943-8589-13BAE761BD83}" presName="cycle" presStyleCnt="0"/>
      <dgm:spPr/>
    </dgm:pt>
    <dgm:pt modelId="{71ADA0E0-934D-45FA-91B4-7DCA3BA6ACE0}" type="pres">
      <dgm:prSet presAssocID="{34D9ED83-E1B7-4943-8589-13BAE761BD83}" presName="srcNode" presStyleLbl="node1" presStyleIdx="0" presStyleCnt="4"/>
      <dgm:spPr/>
    </dgm:pt>
    <dgm:pt modelId="{BE18204D-F515-4C44-95E9-0E65785FB00F}" type="pres">
      <dgm:prSet presAssocID="{34D9ED83-E1B7-4943-8589-13BAE761BD83}" presName="conn" presStyleLbl="parChTrans1D2" presStyleIdx="0" presStyleCnt="1"/>
      <dgm:spPr/>
    </dgm:pt>
    <dgm:pt modelId="{E63DABE7-9962-41C6-BA61-2BA7762726CA}" type="pres">
      <dgm:prSet presAssocID="{34D9ED83-E1B7-4943-8589-13BAE761BD83}" presName="extraNode" presStyleLbl="node1" presStyleIdx="0" presStyleCnt="4"/>
      <dgm:spPr/>
    </dgm:pt>
    <dgm:pt modelId="{38644FCB-323F-4B18-8A27-6DC9D38F10A5}" type="pres">
      <dgm:prSet presAssocID="{34D9ED83-E1B7-4943-8589-13BAE761BD83}" presName="dstNode" presStyleLbl="node1" presStyleIdx="0" presStyleCnt="4"/>
      <dgm:spPr/>
    </dgm:pt>
    <dgm:pt modelId="{E11FAF42-76B7-46DC-BC20-9BA8A89EE0A6}" type="pres">
      <dgm:prSet presAssocID="{2D4F279C-9FDC-429B-8259-78E402AEC252}" presName="text_1" presStyleLbl="node1" presStyleIdx="0" presStyleCnt="4">
        <dgm:presLayoutVars>
          <dgm:bulletEnabled val="1"/>
        </dgm:presLayoutVars>
      </dgm:prSet>
      <dgm:spPr/>
    </dgm:pt>
    <dgm:pt modelId="{1E1A387E-CEBA-4A2B-BBF9-21DD87C42EFE}" type="pres">
      <dgm:prSet presAssocID="{2D4F279C-9FDC-429B-8259-78E402AEC252}" presName="accent_1" presStyleCnt="0"/>
      <dgm:spPr/>
    </dgm:pt>
    <dgm:pt modelId="{2054A3FF-F70C-4B56-886E-9AD3BA8927DF}" type="pres">
      <dgm:prSet presAssocID="{2D4F279C-9FDC-429B-8259-78E402AEC252}" presName="accentRepeatNode" presStyleLbl="solidFgAcc1" presStyleIdx="0" presStyleCnt="4"/>
      <dgm:spPr/>
    </dgm:pt>
    <dgm:pt modelId="{16AF70B6-53A1-4118-9B71-39A6375F07D7}" type="pres">
      <dgm:prSet presAssocID="{F5200417-1211-4E87-B15A-16E1A6174FAD}" presName="text_2" presStyleLbl="node1" presStyleIdx="1" presStyleCnt="4">
        <dgm:presLayoutVars>
          <dgm:bulletEnabled val="1"/>
        </dgm:presLayoutVars>
      </dgm:prSet>
      <dgm:spPr/>
    </dgm:pt>
    <dgm:pt modelId="{DAF9B0FF-458A-4E52-A6B0-C6F9EB11F732}" type="pres">
      <dgm:prSet presAssocID="{F5200417-1211-4E87-B15A-16E1A6174FAD}" presName="accent_2" presStyleCnt="0"/>
      <dgm:spPr/>
    </dgm:pt>
    <dgm:pt modelId="{92B574F2-C882-481F-82DE-74901C0CCAF5}" type="pres">
      <dgm:prSet presAssocID="{F5200417-1211-4E87-B15A-16E1A6174FAD}" presName="accentRepeatNode" presStyleLbl="solidFgAcc1" presStyleIdx="1" presStyleCnt="4"/>
      <dgm:spPr/>
    </dgm:pt>
    <dgm:pt modelId="{926F6A01-1150-45B5-ABA9-7D1EC036A38F}" type="pres">
      <dgm:prSet presAssocID="{B2939AAB-E63F-4614-8AD6-7FFFCBB73E92}" presName="text_3" presStyleLbl="node1" presStyleIdx="2" presStyleCnt="4">
        <dgm:presLayoutVars>
          <dgm:bulletEnabled val="1"/>
        </dgm:presLayoutVars>
      </dgm:prSet>
      <dgm:spPr/>
    </dgm:pt>
    <dgm:pt modelId="{4F71076C-6E54-4F24-92AB-35C464CC0C71}" type="pres">
      <dgm:prSet presAssocID="{B2939AAB-E63F-4614-8AD6-7FFFCBB73E92}" presName="accent_3" presStyleCnt="0"/>
      <dgm:spPr/>
    </dgm:pt>
    <dgm:pt modelId="{961B75F5-99C8-4908-9177-17F5AA1E2563}" type="pres">
      <dgm:prSet presAssocID="{B2939AAB-E63F-4614-8AD6-7FFFCBB73E92}" presName="accentRepeatNode" presStyleLbl="solidFgAcc1" presStyleIdx="2" presStyleCnt="4"/>
      <dgm:spPr/>
    </dgm:pt>
    <dgm:pt modelId="{77D4A606-3EEA-4269-AA69-85D89012954B}" type="pres">
      <dgm:prSet presAssocID="{5BC27FEA-70DC-4A8F-9B21-A4B6B73B0D0E}" presName="text_4" presStyleLbl="node1" presStyleIdx="3" presStyleCnt="4">
        <dgm:presLayoutVars>
          <dgm:bulletEnabled val="1"/>
        </dgm:presLayoutVars>
      </dgm:prSet>
      <dgm:spPr/>
    </dgm:pt>
    <dgm:pt modelId="{BCAD303D-3B21-449E-8504-901874E46640}" type="pres">
      <dgm:prSet presAssocID="{5BC27FEA-70DC-4A8F-9B21-A4B6B73B0D0E}" presName="accent_4" presStyleCnt="0"/>
      <dgm:spPr/>
    </dgm:pt>
    <dgm:pt modelId="{270F0403-101B-466C-BE0B-F30A1D84C728}" type="pres">
      <dgm:prSet presAssocID="{5BC27FEA-70DC-4A8F-9B21-A4B6B73B0D0E}" presName="accentRepeatNode" presStyleLbl="solidFgAcc1" presStyleIdx="3" presStyleCnt="4"/>
      <dgm:spPr/>
    </dgm:pt>
  </dgm:ptLst>
  <dgm:cxnLst>
    <dgm:cxn modelId="{3E7A600C-A405-481A-9ACA-9B809F3CFE39}" type="presOf" srcId="{2D4F279C-9FDC-429B-8259-78E402AEC252}" destId="{E11FAF42-76B7-46DC-BC20-9BA8A89EE0A6}" srcOrd="0" destOrd="0" presId="urn:microsoft.com/office/officeart/2008/layout/VerticalCurvedList"/>
    <dgm:cxn modelId="{DC7FB61D-7D00-4920-999D-524F342B4313}" srcId="{34D9ED83-E1B7-4943-8589-13BAE761BD83}" destId="{B2939AAB-E63F-4614-8AD6-7FFFCBB73E92}" srcOrd="2" destOrd="0" parTransId="{7BB8321B-34B0-4682-AE52-60762573A1C4}" sibTransId="{C6B9BEA0-FA9B-4065-AC15-50CD1D7BAF82}"/>
    <dgm:cxn modelId="{FB182324-926A-45BC-95B2-1E8C74CDCFA7}" srcId="{34D9ED83-E1B7-4943-8589-13BAE761BD83}" destId="{2D4F279C-9FDC-429B-8259-78E402AEC252}" srcOrd="0" destOrd="0" parTransId="{DC4C6FC9-59DB-4403-9307-C090E0FDD4B6}" sibTransId="{135912E7-281A-40D0-84A2-C88686929A19}"/>
    <dgm:cxn modelId="{2E039C31-22E7-4A3E-A936-99B46F1C1781}" srcId="{34D9ED83-E1B7-4943-8589-13BAE761BD83}" destId="{5BC27FEA-70DC-4A8F-9B21-A4B6B73B0D0E}" srcOrd="3" destOrd="0" parTransId="{35281CA3-E9A6-46A8-88C4-226D5549DA8D}" sibTransId="{3CE16959-23B7-48D0-9F2D-E1391B0A00F0}"/>
    <dgm:cxn modelId="{01165A43-4808-4088-9B07-ACEB5056BF1B}" type="presOf" srcId="{F5200417-1211-4E87-B15A-16E1A6174FAD}" destId="{16AF70B6-53A1-4118-9B71-39A6375F07D7}" srcOrd="0" destOrd="0" presId="urn:microsoft.com/office/officeart/2008/layout/VerticalCurvedList"/>
    <dgm:cxn modelId="{2E2A6B50-0F74-40A2-B885-6175989195B4}" srcId="{34D9ED83-E1B7-4943-8589-13BAE761BD83}" destId="{F5200417-1211-4E87-B15A-16E1A6174FAD}" srcOrd="1" destOrd="0" parTransId="{C35A3F74-6B41-4524-BEC6-225E1BAC96F5}" sibTransId="{EC740E61-8F0F-469B-9534-FC8C2D60CF01}"/>
    <dgm:cxn modelId="{63B1288C-0F37-4419-B7C5-5E45056A54D5}" type="presOf" srcId="{135912E7-281A-40D0-84A2-C88686929A19}" destId="{BE18204D-F515-4C44-95E9-0E65785FB00F}" srcOrd="0" destOrd="0" presId="urn:microsoft.com/office/officeart/2008/layout/VerticalCurvedList"/>
    <dgm:cxn modelId="{94CB1A9E-805A-464E-A247-DF8342429585}" type="presOf" srcId="{B2939AAB-E63F-4614-8AD6-7FFFCBB73E92}" destId="{926F6A01-1150-45B5-ABA9-7D1EC036A38F}" srcOrd="0" destOrd="0" presId="urn:microsoft.com/office/officeart/2008/layout/VerticalCurvedList"/>
    <dgm:cxn modelId="{AB8050B3-EC0C-485B-BD71-2A338B6309E8}" type="presOf" srcId="{34D9ED83-E1B7-4943-8589-13BAE761BD83}" destId="{A676786C-29B4-44C4-99AA-82885F928D4A}" srcOrd="0" destOrd="0" presId="urn:microsoft.com/office/officeart/2008/layout/VerticalCurvedList"/>
    <dgm:cxn modelId="{7D07BDD3-4952-4899-91D0-FCE91B09522A}" type="presOf" srcId="{5BC27FEA-70DC-4A8F-9B21-A4B6B73B0D0E}" destId="{77D4A606-3EEA-4269-AA69-85D89012954B}" srcOrd="0" destOrd="0" presId="urn:microsoft.com/office/officeart/2008/layout/VerticalCurvedList"/>
    <dgm:cxn modelId="{05C48F40-51E0-49BD-9E42-F3123223E008}" type="presParOf" srcId="{A676786C-29B4-44C4-99AA-82885F928D4A}" destId="{300C104C-56BC-4622-A136-8289C74819BD}" srcOrd="0" destOrd="0" presId="urn:microsoft.com/office/officeart/2008/layout/VerticalCurvedList"/>
    <dgm:cxn modelId="{F0D92BCD-5411-43C0-8E47-416B874F1AB8}" type="presParOf" srcId="{300C104C-56BC-4622-A136-8289C74819BD}" destId="{24D8690E-B6DE-43F6-A1F8-D06CF2663640}" srcOrd="0" destOrd="0" presId="urn:microsoft.com/office/officeart/2008/layout/VerticalCurvedList"/>
    <dgm:cxn modelId="{370422C4-9820-439C-981F-F8B91E2C02D4}" type="presParOf" srcId="{24D8690E-B6DE-43F6-A1F8-D06CF2663640}" destId="{71ADA0E0-934D-45FA-91B4-7DCA3BA6ACE0}" srcOrd="0" destOrd="0" presId="urn:microsoft.com/office/officeart/2008/layout/VerticalCurvedList"/>
    <dgm:cxn modelId="{5CC523F2-1DBB-495C-B477-5D7EB15E494E}" type="presParOf" srcId="{24D8690E-B6DE-43F6-A1F8-D06CF2663640}" destId="{BE18204D-F515-4C44-95E9-0E65785FB00F}" srcOrd="1" destOrd="0" presId="urn:microsoft.com/office/officeart/2008/layout/VerticalCurvedList"/>
    <dgm:cxn modelId="{AA6E0E31-DBF1-4DF3-B8F1-113CDC65F911}" type="presParOf" srcId="{24D8690E-B6DE-43F6-A1F8-D06CF2663640}" destId="{E63DABE7-9962-41C6-BA61-2BA7762726CA}" srcOrd="2" destOrd="0" presId="urn:microsoft.com/office/officeart/2008/layout/VerticalCurvedList"/>
    <dgm:cxn modelId="{57A0E198-8F69-49BF-8598-FC30D25923A7}" type="presParOf" srcId="{24D8690E-B6DE-43F6-A1F8-D06CF2663640}" destId="{38644FCB-323F-4B18-8A27-6DC9D38F10A5}" srcOrd="3" destOrd="0" presId="urn:microsoft.com/office/officeart/2008/layout/VerticalCurvedList"/>
    <dgm:cxn modelId="{84705815-897E-4E90-B81F-490F2E7E79F2}" type="presParOf" srcId="{300C104C-56BC-4622-A136-8289C74819BD}" destId="{E11FAF42-76B7-46DC-BC20-9BA8A89EE0A6}" srcOrd="1" destOrd="0" presId="urn:microsoft.com/office/officeart/2008/layout/VerticalCurvedList"/>
    <dgm:cxn modelId="{94E48C40-8563-4982-813C-96849EB7A4A9}" type="presParOf" srcId="{300C104C-56BC-4622-A136-8289C74819BD}" destId="{1E1A387E-CEBA-4A2B-BBF9-21DD87C42EFE}" srcOrd="2" destOrd="0" presId="urn:microsoft.com/office/officeart/2008/layout/VerticalCurvedList"/>
    <dgm:cxn modelId="{785E87BE-0E21-4B4C-8E51-0B86CDE9ECD8}" type="presParOf" srcId="{1E1A387E-CEBA-4A2B-BBF9-21DD87C42EFE}" destId="{2054A3FF-F70C-4B56-886E-9AD3BA8927DF}" srcOrd="0" destOrd="0" presId="urn:microsoft.com/office/officeart/2008/layout/VerticalCurvedList"/>
    <dgm:cxn modelId="{2E78E75E-B0AB-4007-A880-2C60DB9B31B9}" type="presParOf" srcId="{300C104C-56BC-4622-A136-8289C74819BD}" destId="{16AF70B6-53A1-4118-9B71-39A6375F07D7}" srcOrd="3" destOrd="0" presId="urn:microsoft.com/office/officeart/2008/layout/VerticalCurvedList"/>
    <dgm:cxn modelId="{825B4A1B-7B22-4F38-85D3-3E7B6B300DF2}" type="presParOf" srcId="{300C104C-56BC-4622-A136-8289C74819BD}" destId="{DAF9B0FF-458A-4E52-A6B0-C6F9EB11F732}" srcOrd="4" destOrd="0" presId="urn:microsoft.com/office/officeart/2008/layout/VerticalCurvedList"/>
    <dgm:cxn modelId="{83E2E65F-EDC9-4D89-8364-2DAFF2F87C0A}" type="presParOf" srcId="{DAF9B0FF-458A-4E52-A6B0-C6F9EB11F732}" destId="{92B574F2-C882-481F-82DE-74901C0CCAF5}" srcOrd="0" destOrd="0" presId="urn:microsoft.com/office/officeart/2008/layout/VerticalCurvedList"/>
    <dgm:cxn modelId="{D8AC0265-13DE-4A4C-BEDC-C00DF2460993}" type="presParOf" srcId="{300C104C-56BC-4622-A136-8289C74819BD}" destId="{926F6A01-1150-45B5-ABA9-7D1EC036A38F}" srcOrd="5" destOrd="0" presId="urn:microsoft.com/office/officeart/2008/layout/VerticalCurvedList"/>
    <dgm:cxn modelId="{ABAD8BC8-AA55-418A-B2AE-75C79AEB1C64}" type="presParOf" srcId="{300C104C-56BC-4622-A136-8289C74819BD}" destId="{4F71076C-6E54-4F24-92AB-35C464CC0C71}" srcOrd="6" destOrd="0" presId="urn:microsoft.com/office/officeart/2008/layout/VerticalCurvedList"/>
    <dgm:cxn modelId="{8A56AE08-39E3-4F8A-8DAB-9064140FEB22}" type="presParOf" srcId="{4F71076C-6E54-4F24-92AB-35C464CC0C71}" destId="{961B75F5-99C8-4908-9177-17F5AA1E2563}" srcOrd="0" destOrd="0" presId="urn:microsoft.com/office/officeart/2008/layout/VerticalCurvedList"/>
    <dgm:cxn modelId="{0E116585-DF9A-47C4-A08C-CAA8FD52BB78}" type="presParOf" srcId="{300C104C-56BC-4622-A136-8289C74819BD}" destId="{77D4A606-3EEA-4269-AA69-85D89012954B}" srcOrd="7" destOrd="0" presId="urn:microsoft.com/office/officeart/2008/layout/VerticalCurvedList"/>
    <dgm:cxn modelId="{7712E288-40DB-42C3-B75B-F75FADEDBB5A}" type="presParOf" srcId="{300C104C-56BC-4622-A136-8289C74819BD}" destId="{BCAD303D-3B21-449E-8504-901874E46640}" srcOrd="8" destOrd="0" presId="urn:microsoft.com/office/officeart/2008/layout/VerticalCurvedList"/>
    <dgm:cxn modelId="{91EF2FDD-4865-40DE-9010-D3A22F57172B}" type="presParOf" srcId="{BCAD303D-3B21-449E-8504-901874E46640}" destId="{270F0403-101B-466C-BE0B-F30A1D84C7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249531-A574-4E3F-AABB-0BC0D9AE5F77}">
      <dsp:nvSpPr>
        <dsp:cNvPr id="0" name=""/>
        <dsp:cNvSpPr/>
      </dsp:nvSpPr>
      <dsp:spPr>
        <a:xfrm>
          <a:off x="509717" y="338558"/>
          <a:ext cx="8524839" cy="6775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 err="1"/>
            <a:t>Grundlagen</a:t>
          </a:r>
          <a:r>
            <a:rPr lang="en-GB" sz="3500" kern="1200" dirty="0"/>
            <a:t> </a:t>
          </a:r>
          <a:r>
            <a:rPr lang="en-GB" sz="3500" kern="1200" dirty="0" err="1"/>
            <a:t>Röntgenstrahlen</a:t>
          </a:r>
          <a:endParaRPr lang="en-GB" sz="3500" kern="1200" dirty="0"/>
        </a:p>
      </dsp:txBody>
      <dsp:txXfrm>
        <a:off x="509717" y="338558"/>
        <a:ext cx="8524839" cy="677550"/>
      </dsp:txXfrm>
    </dsp:sp>
    <dsp:sp modelId="{08D83F4F-1159-4D4E-9A73-1E75C6777144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41381-2ABF-4AB1-B3E5-34233C076C41}">
      <dsp:nvSpPr>
        <dsp:cNvPr id="0" name=""/>
        <dsp:cNvSpPr/>
      </dsp:nvSpPr>
      <dsp:spPr>
        <a:xfrm>
          <a:off x="995230" y="1354558"/>
          <a:ext cx="8039326" cy="677550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 err="1"/>
            <a:t>Technik</a:t>
          </a:r>
          <a:r>
            <a:rPr lang="en-GB" sz="3500" kern="1200" dirty="0"/>
            <a:t> der </a:t>
          </a:r>
          <a:r>
            <a:rPr lang="en-GB" sz="3500" kern="1200" dirty="0" err="1"/>
            <a:t>Angiografie</a:t>
          </a:r>
          <a:endParaRPr lang="en-GB" sz="3500" kern="1200" dirty="0"/>
        </a:p>
      </dsp:txBody>
      <dsp:txXfrm>
        <a:off x="995230" y="1354558"/>
        <a:ext cx="8039326" cy="677550"/>
      </dsp:txXfrm>
    </dsp:sp>
    <dsp:sp modelId="{47E96C9C-654A-4D37-84F0-B4B9996A141B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EBDB0-6C2F-4F2F-BD90-E9E52D5B87C6}">
      <dsp:nvSpPr>
        <dsp:cNvPr id="0" name=""/>
        <dsp:cNvSpPr/>
      </dsp:nvSpPr>
      <dsp:spPr>
        <a:xfrm>
          <a:off x="1144243" y="2370558"/>
          <a:ext cx="7890313" cy="677550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 err="1"/>
            <a:t>Biplanare</a:t>
          </a:r>
          <a:r>
            <a:rPr lang="en-GB" sz="3500" kern="1200" dirty="0"/>
            <a:t> </a:t>
          </a:r>
          <a:r>
            <a:rPr lang="en-GB" sz="3500" kern="1200" dirty="0" err="1"/>
            <a:t>Angiografie</a:t>
          </a:r>
          <a:endParaRPr lang="en-GB" sz="3500" kern="1200" dirty="0"/>
        </a:p>
      </dsp:txBody>
      <dsp:txXfrm>
        <a:off x="1144243" y="2370558"/>
        <a:ext cx="7890313" cy="677550"/>
      </dsp:txXfrm>
    </dsp:sp>
    <dsp:sp modelId="{EAC0B7CD-0E97-4C12-A6AA-432646E113FD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7AE3F-47CE-4E0D-94EF-A1B7E06D48C2}">
      <dsp:nvSpPr>
        <dsp:cNvPr id="0" name=""/>
        <dsp:cNvSpPr/>
      </dsp:nvSpPr>
      <dsp:spPr>
        <a:xfrm>
          <a:off x="995230" y="3386558"/>
          <a:ext cx="8039326" cy="677550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 err="1"/>
            <a:t>Computertomografie</a:t>
          </a:r>
          <a:endParaRPr lang="en-GB" sz="3500" kern="1200" dirty="0"/>
        </a:p>
      </dsp:txBody>
      <dsp:txXfrm>
        <a:off x="995230" y="3386558"/>
        <a:ext cx="8039326" cy="677550"/>
      </dsp:txXfrm>
    </dsp:sp>
    <dsp:sp modelId="{2054A3FF-F70C-4B56-886E-9AD3BA8927DF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3BC0EF-9A4C-48E0-8ED1-B3B9A3A5B206}">
      <dsp:nvSpPr>
        <dsp:cNvPr id="0" name=""/>
        <dsp:cNvSpPr/>
      </dsp:nvSpPr>
      <dsp:spPr>
        <a:xfrm>
          <a:off x="509717" y="4402558"/>
          <a:ext cx="8524839" cy="67755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500" kern="1200" dirty="0" err="1"/>
            <a:t>Rekonstruktion</a:t>
          </a:r>
          <a:endParaRPr lang="en-GB" sz="3500" kern="1200" dirty="0"/>
        </a:p>
      </dsp:txBody>
      <dsp:txXfrm>
        <a:off x="509717" y="4402558"/>
        <a:ext cx="8524839" cy="677550"/>
      </dsp:txXfrm>
    </dsp:sp>
    <dsp:sp modelId="{C8AC0320-DF47-46DB-ACB4-8014DE733843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8204D-F515-4C44-95E9-0E65785FB00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FAF42-76B7-46DC-BC20-9BA8A89EE0A6}">
      <dsp:nvSpPr>
        <dsp:cNvPr id="0" name=""/>
        <dsp:cNvSpPr/>
      </dsp:nvSpPr>
      <dsp:spPr>
        <a:xfrm>
          <a:off x="610504" y="416587"/>
          <a:ext cx="8424052" cy="8336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noProof="0" dirty="0"/>
            <a:t>Magnetresonanztomographie</a:t>
          </a:r>
        </a:p>
      </dsp:txBody>
      <dsp:txXfrm>
        <a:off x="610504" y="416587"/>
        <a:ext cx="8424052" cy="833607"/>
      </dsp:txXfrm>
    </dsp:sp>
    <dsp:sp modelId="{2054A3FF-F70C-4B56-886E-9AD3BA8927D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AF70B6-53A1-4118-9B71-39A6375F07D7}">
      <dsp:nvSpPr>
        <dsp:cNvPr id="0" name=""/>
        <dsp:cNvSpPr/>
      </dsp:nvSpPr>
      <dsp:spPr>
        <a:xfrm>
          <a:off x="1088431" y="1667215"/>
          <a:ext cx="7946125" cy="833607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noProof="0" dirty="0"/>
            <a:t>Sonographie (</a:t>
          </a:r>
          <a:r>
            <a:rPr lang="de-DE" sz="3800" kern="1200" noProof="0" dirty="0" err="1"/>
            <a:t>Ultraschallbildgebung</a:t>
          </a:r>
          <a:r>
            <a:rPr lang="de-DE" sz="3800" kern="1200" noProof="0" dirty="0"/>
            <a:t>)</a:t>
          </a:r>
        </a:p>
      </dsp:txBody>
      <dsp:txXfrm>
        <a:off x="1088431" y="1667215"/>
        <a:ext cx="7946125" cy="833607"/>
      </dsp:txXfrm>
    </dsp:sp>
    <dsp:sp modelId="{92B574F2-C882-481F-82DE-74901C0CCAF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6F6A01-1150-45B5-ABA9-7D1EC036A38F}">
      <dsp:nvSpPr>
        <dsp:cNvPr id="0" name=""/>
        <dsp:cNvSpPr/>
      </dsp:nvSpPr>
      <dsp:spPr>
        <a:xfrm>
          <a:off x="1088431" y="2917843"/>
          <a:ext cx="7946125" cy="833607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noProof="0" dirty="0"/>
            <a:t>Szintigraphie</a:t>
          </a:r>
        </a:p>
      </dsp:txBody>
      <dsp:txXfrm>
        <a:off x="1088431" y="2917843"/>
        <a:ext cx="7946125" cy="833607"/>
      </dsp:txXfrm>
    </dsp:sp>
    <dsp:sp modelId="{961B75F5-99C8-4908-9177-17F5AA1E256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D4A606-3EEA-4269-AA69-85D89012954B}">
      <dsp:nvSpPr>
        <dsp:cNvPr id="0" name=""/>
        <dsp:cNvSpPr/>
      </dsp:nvSpPr>
      <dsp:spPr>
        <a:xfrm>
          <a:off x="610504" y="4168472"/>
          <a:ext cx="8424052" cy="833607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800" kern="1200" noProof="0" dirty="0"/>
            <a:t>Positronen-Emissions-Tomographie</a:t>
          </a:r>
        </a:p>
      </dsp:txBody>
      <dsp:txXfrm>
        <a:off x="610504" y="4168472"/>
        <a:ext cx="8424052" cy="833607"/>
      </dsp:txXfrm>
    </dsp:sp>
    <dsp:sp modelId="{270F0403-101B-466C-BE0B-F30A1D84C728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1.93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1270 793,'0'-3,"-1"0,1 0,-1 0,0 0,0 0,-1 0,1 0,0 0,-1 1,0-1,1 1,-1-1,0 1,0-1,-1 1,1 0,0 0,-1 0,0 0,1 1,-6-3,-7-4,-1 1,-26-9,40 15,-72-20,-1 4,-80-9,-99-23,247 47,-7-2,-1 0,1 1,-1 0,-19 0,30 3,1 0,-1 0,0 1,0-1,0 1,0 0,1 0,-1 0,0 1,1-1,-1 1,1 0,-1 0,1 0,0 0,0 1,0-1,0 1,1 0,-1 0,-3 5,-10 21,2 1,1 0,1 1,-11 48,19-62,-1-2,1-1,1 1,0 0,1 1,1-1,0 25,2-36,-1 0,1-1,-1 1,1-1,0 1,0-1,1 1,-1-1,1 0,0 0,0 0,0 0,0 0,0 0,0 0,1-1,0 1,-1-1,1 0,0 0,0 0,0 0,0 0,1 0,-1-1,0 0,1 0,-1 0,1 0,-1 0,1-1,-1 1,5-1,1 1,-1-1,0 0,0-1,0 0,0 0,0-1,-1 0,1 0,0 0,-1-1,1-1,8-4,-5 1,0-1,0 0,-1-1,0 0,0-1,14-18,-5 0,-1 0,-1-1,-2-1,-1 0,12-37,-10 17,-3 1,-1-2,-3 0,-2 0,-3 0,-1-1,-3 1,-2-1,-10-54,11 99,0-1,-1 0,0 1,0-1,-1 1,0 0,0 0,-1 0,0 0,0 0,-1 1,0 0,0 0,-8-8,6 9,0 0,-1 0,1 1,-1 0,0 1,0 0,0 0,-1 0,1 1,-1 0,1 1,-18-1,-8 0,-1 2,1 0,-1 3,1 1,0 1,0 2,-44 16,63-18,0 1,1 0,0 2,0 0,1 0,0 1,0 1,1 0,0 0,1 2,0-1,1 1,0 1,1 0,0 0,1 1,1 0,-7 18,4-3,3 0,0 0,2 1,1 0,-1 54,19 152,-8-184,23 97,-24-129,2 1,0-1,1-1,1 1,1-1,1-1,19 26,-26-39,1 0,0-1,0 1,0-1,0 0,1-1,-1 1,1-1,0 0,0-1,0 1,1-1,-1-1,11 3,-2-2,0-1,0-1,0 0,0-1,16-2,18-6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10:03.45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1794 0,'-1'3,"1"0,-1 0,1-1,-1 1,0 0,0-1,-1 1,1-1,0 1,-1-1,0 1,1-1,-1 0,-3 3,-33 30,28-27,-44 34,-2-3,-113 61,-138 45,266-127,-805 321,644-262,153-56,49-21,0 0,1 0,-1 0,0 0,0 0,1 0,-1 1,0-1,0 0,1 0,-1 0,0 0,0 0,1 0,-1 0,0 1,0-1,0 0,0 0,1 0,-1 1,0-1,0 0,0 0,0 0,0 1,1-1,-1 0,0 0,0 1,0-1,0 0,0 0,0 1,0-1,0 0,0 0,0 1,0-1,0 0,0 0,0 1,0-1,0 0,0 0,-1 0,1 1,0-1,0 0,0 0,0 1,0-1,-1 0,1 0,0 0,0 0,0 1,0-1,-1 0,1 0,0 0,21 3,1-1,1-1,30-2,-17 0,76-1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10:03.80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1013 42,'-3'0,"-243"5,190 0,0 2,-76 20,-89 37,176-49,0 3,-75 42,108-53,0 1,1 0,0 1,-16 16,26-23,-1-1,1 1,-1 0,1 0,0 0,-1 0,1 0,0 0,1 1,-1-1,0 0,0 0,1 1,0-1,-1 3,1-3,1 0,-1-1,1 1,0-1,-1 1,1-1,0 1,0-1,0 1,0-1,0 0,0 1,0-1,1 0,-1 0,0 0,1 0,-1 0,0 0,1 0,0-1,-1 1,1-1,2 2,8 2,1-1,0 0,0-1,0 0,18 0,173-6,104-22,992-225,-899 150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10:04.46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 8775,'-7'14,"2"0,37-27,155-105,-147 90,219-148,205-134,221-150,251-168,308-203,242-148,1924-1175,-1858 1221,-293 186,-338 196,-325 170,-490 306,114-102,-206 165,-1 0,0-1,0-1,-1 0,-1 0,0-1,-2 0,13-25,-22 38,1 0,0 0,0 0,-1 0,1 0,-1-1,0 1,0 0,0 0,0-1,0 1,0 0,0 0,-1 0,1-1,-1 1,0 0,1 0,-1 0,0 0,0 0,0 0,-1 0,1 0,0 1,-1-1,1 0,-1 1,0-1,1 1,-1-1,0 1,0 0,0 0,0 0,0 0,-4-1,-13-4,1 2,-1 0,0 1,0 1,0 0,-21 2,-415 23,-9 41,96 6,-511 164,-322 230,42 106,40 52,706-382,70-32,213-128,-332 214,442-280,-30 19,48-32,0 0,0 0,0 0,0 0,-1 0,1-1,0 1,0-1,-1 1,1-1,0 0,0 0,-1 0,1 0,0 0,-1-1,1 1,-3-2,3 1,0 0,1-1,-1 1,0-1,1 1,-1-1,1 1,0-1,-1 0,1 0,0 0,0 0,0 0,0 0,1 0,-1 0,0 0,1-3,-7-48,5 31,-17-109,-5 1,-82-249,36 194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10:04.798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2035 1,'-86'51,"-74"62,-56 53,-63 69,-23 40,18-5,53-35,55-41,58-49,49-44,31-39,12-30,5-21,6-22,6-29,4-29,13-22,6 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10:05.143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986 1,'-5'0,"-12"0,-18 5,-23 27,-38 39,-8 17,0 4,6-8,5-9,8-12,19-16</inkml:trace>
  <inkml:trace contextRef="#ctx0" brushRef="#br0" timeOffset="1">1 300,'10'0,"13"0,9 0,3 0,6 0,1 0,-1 0,2 0,-11 0,-11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34.0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1287 269 24575,'36'0'0,"-26"0"0,-25 0 0,-330 0 0,315 2 0,0 2 0,0 1 0,1 2 0,0 0 0,-54 23 0,-39 9 0,94-31 0,-1-2 0,-1 0 0,1-3 0,-1 0 0,-36-2 0,65-1 0,0 0 0,1 1 0,-1-1 0,0 0 0,0 0 0,1 0 0,-1 0 0,0-1 0,0 1 0,0 0 0,1 0 0,-1 0 0,0 0 0,1-1 0,-1 1 0,0 0 0,0-1 0,1 1 0,-1-1 0,1 1 0,-1-1 0,0 1 0,1-1 0,-1 1 0,1-1 0,-1 1 0,1-1 0,-1 0 0,1 1 0,0-1 0,-1 0 0,1 1 0,0-1 0,-1 0 0,1 0 0,0 1 0,0-1 0,0 0 0,0 0 0,0 1 0,0-1 0,0 0 0,0 0 0,0 0 0,0 1 0,0-1 0,0 0 0,1 0 0,-1 1 0,0-1 0,0 0 0,1 1 0,-1-1 0,1 0 0,-1 1 0,0-1 0,1 0 0,-1 1 0,1-1 0,0 1 0,-1-1 0,1 1 0,-1-1 0,2 0 0,6-6 0,0-1 0,0 1 0,1 1 0,-1 0 0,1 0 0,18-8 0,68-24 0,-52 21 0,317-115 86,-267 104-620,189-33-1,-260 59 41,-15 2 221,1-1 0,0 0 1,-1 0-1,1 0 0,-1-1 0,0 0 1,0-1-1,10-4 0,-26 3-710,-34 2 599,-1 2 0,1 1 0,-60 10 0,14-1 1034,-874 57 5151,955-67-5801,0 1 0,1 1 0,-1-1 0,0 1 0,0 0 0,1 1 0,-1 0 0,1 0 0,0 1 0,0 0 0,0 0 0,-10 8 0,13-8 0,1-1 0,-1 1 0,1 1 0,-1-1 0,1 0 0,0 1 0,1 0 0,-1-1 0,1 1 0,0 0 0,0 0 0,1 0 0,-1 1 0,1-1 0,0 0 0,1 1 0,-1-1 0,1 0 0,0 7 0,1-9 0,-1-1 0,1 1 0,-1 0 0,1 0 0,0-1 0,0 1 0,1-1 0,-1 1 0,0-1 0,1 1 0,-1-1 0,1 0 0,0 1 0,0-1 0,0 0 0,0 0 0,0 0 0,0-1 0,1 1 0,-1-1 0,0 1 0,1-1 0,0 0 0,-1 1 0,1-1 0,0-1 0,-1 1 0,1 0 0,0-1 0,0 1 0,-1-1 0,4 0 0,13 2 0,0-1 0,1-1 0,29-4 0,-45 4 0,194-25 0,-1-8 0,205-64 0,-392 95 0,-6 1 0,-1 1 0,1-1 0,-1 0 0,0 0 0,1 0 0,-1 0 0,0-1 0,0 1 0,0-1 0,0 0 0,0 1 0,0-2 0,0 1 0,0 0 0,2-3 0,-5 4 0,0 1 0,0-1 0,0 1 0,0-1 0,-1 1 0,1 0 0,0-1 0,0 1 0,0-1 0,-1 1 0,1 0 0,0-1 0,-1 1 0,1 0 0,0-1 0,0 1 0,-1 0 0,1 0 0,-1-1 0,1 1 0,0 0 0,-1 0 0,1 0 0,-1-1 0,1 1 0,0 0 0,-1 0 0,1 0 0,-1 0 0,1 0 0,-1 0 0,1 0 0,-1 0 0,1 0 0,0 0 0,-1 0 0,-24-2 0,0 2 0,0 0 0,1 1 0,-1 2 0,-26 6 0,-13 0 0,51-7 0,-123 13 0,0 6 0,-194 57 0,243-44 0,80-31 0,0 0 0,1 1 0,-1 0 0,1 0 0,0 0 0,1 1 0,-1 0 0,1 0 0,0 0 0,-6 8 0,11-12 1,-1-1-1,1 0 1,0 1-1,0-1 1,-1 0-1,1 1 1,0-1-1,0 1 1,0-1 0,-1 0-1,1 1 1,0-1-1,0 1 1,0-1-1,0 0 1,0 1-1,0-1 1,0 1-1,0-1 1,0 1-1,0-1 1,0 0-1,0 1 1,0-1-1,0 1 1,0-1-1,0 1 1,1-1 0,-1 0-1,0 1 1,0-1-1,0 0 1,1 1-1,-1-1 1,0 0-1,1 1 1,17 4-1386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49.0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1114 238 24575,'-40'0'0,"0"1"0,0 3 0,-65 13 0,87-12 0,0 0 0,1 1 0,-1 1 0,2 1 0,-1 0 0,1 2 0,0 0 0,1 0 0,0 1 0,-16 16 0,-48 57 0,4 4 0,-123 187 0,179-241 0,0 1 0,2 1 0,-23 72 0,0 2 0,38-106 0,-1 2 0,1 1 0,-1-2 0,0 1 0,0 0 0,0 0 0,-1-1 0,-8 9 0,12-14 0,0 0 0,0 1 0,0-1 0,0 0 0,0 0 0,-1 0 0,1 0 0,0 0 0,0 0 0,0 0 0,-1 0 0,1 0 0,0 1 0,0-1 0,0 0 0,-1 0 0,1 0 0,0 0 0,0 0 0,0 0 0,-1 0 0,1 0 0,0-1 0,0 1 0,0 0 0,-1 0 0,1 0 0,0 0 0,0 0 0,0 0 0,-1 0 0,1 0 0,0 0 0,0-1 0,0 1 0,0 0 0,0 0 0,-1 0 0,1 0 0,0-1 0,0 1 0,0 0 0,0 0 0,0 0 0,0 0 0,0-1 0,0 1 0,0 0 0,-5-17 0,4-17 0,2 23 0,1 1 0,0 0 0,1 0 0,0 0 0,0 0 0,1 1 0,9-15 0,44-65 0,-18 32 0,195-322 0,-223 363 0,1 0 0,0 1 0,2 1 0,-1 0 0,20-14 0,34-37 0,-67 65 0,1-1 0,-1 1 0,1 0 0,-1-1 0,0 1 0,1-1 0,-1 1 0,0 0 0,1-1 0,-1 1 0,0-1 0,1 1 0,-1-1 0,0 1 0,0-1 0,0 1 0,0-1 0,0 1 0,1-1 0,-1 0 0,0 1 0,0-1 0,0 1 0,0-1 0,0 1 0,-1-1 0,1 1 0,0-1 0,0 1 0,0-1 0,0 1 0,-1-1 0,1 1 0,0-1 0,0 1 0,-1-1 0,1 1 0,0-1 0,-1 1 0,1 0 0,-1-1 0,-28-7 0,-38 8 0,-47 16 0,-198 53 0,294-65 0,1 1 0,0 1 0,1 1 0,-29 15 0,42-21 0,0 1 0,0-1 0,0 1 0,1 0 0,-1 0 0,1 0 0,-1 0 0,1 0 0,0 1 0,0-1 0,0 1 0,0-1 0,0 1 0,0 0 0,1 0 0,-1 0 0,1 0 0,0 0 0,0 0 0,0 0 0,0 0 0,1 0 0,-1 0 0,1 0 0,0 1 0,0-1 0,0 0 0,0 0 0,1 1 0,-1-1 0,1 0 0,0 0 0,0 0 0,2 5 0,-1-5 0,-1 0 0,2-1 0,-1 1 0,0 0 0,1-1 0,-1 0 0,1 1 0,-1-1 0,1 0 0,0 0 0,0-1 0,0 1 0,0 0 0,0-1 0,1 0 0,-1 0 0,0 0 0,1 0 0,4 0 0,5 1 0,1 0 0,0-1 0,22-1 0,-9-3 0,0 0 0,0-2 0,-1-1 0,49-18 0,105-54 0,-86 36 0,-89 40 0,-1-1 0,1 1 0,-1-1 0,0 0 0,1 0 0,5-7 0,-9 10 0,-1 0 0,0-1 0,1 1 0,-1 0 0,0 0 0,0-1 0,0 1 0,1 0 0,-1 0 0,0-1 0,0 1 0,0 0 0,1-1 0,-1 1 0,0 0 0,0-1 0,0 1 0,0 0 0,0-1 0,0 1 0,0 0 0,0-1 0,0 1 0,0-1 0,0 1 0,0 0 0,0-1 0,0 1 0,0 0 0,0-1 0,-1 1 0,1 0 0,0-1 0,0 1 0,-1-1 0,-25-2 0,7 6 0,0 1 0,1 0 0,-1 1 0,1 1 0,-30 15 0,-87 51 0,115-61 0,-3 2 0,-3 1 0,1 1 0,-23 19 0,42-29 0,0 0 0,-1 1 0,2 0 0,-1 0 0,1 1 0,0-1 0,0 1 0,1 0 0,0 0 0,0 1 0,-5 14 0,9-20 0,-1 0 0,0 1 0,1-1 0,-1 0 0,1 1 0,0-1 0,0 1 0,0-1 0,0 1 0,0-1 0,1 0 0,-1 1 0,1-1 0,-1 0 0,1 1 0,0-1 0,0 0 0,0 0 0,0 1 0,0-1 0,1 0 0,1 2 0,1 0 0,0-1 0,0 0 0,0 0 0,0 0 0,0 0 0,0-1 0,1 0 0,0 0 0,-1 0 0,8 2 0,7 1 0,0-2 0,1 0 0,0-1 0,32 0 0,-21-4 0,-1-1 0,1-1 0,-1-2 0,0-1 0,-1-1 0,0-2 0,0 0 0,-1-2 0,0-2 0,-1 0 0,-1-2 0,0 0 0,-1-2 0,36-33 0,-40 34 0,0 1 0,2 1 0,-1 1 0,43-19 0,99-29 0,-151 59 0,-15 6 0,-23 11 0,17-9 0,-132 83 0,-129 107 0,259-188 0,2-1 0,0 0 0,0 0 0,0 1 0,1 0 0,0 0 0,-8 12 0,15-19 0,-1 1 0,1-1 0,0 1 0,-1-1 0,1 1 0,0-1 0,0 1 0,-1-1 0,1 1 0,0 0 0,0-1 0,0 1 0,0-1 0,0 1 0,0 0 0,0-1 0,0 1 0,0-1 0,0 1 0,0 0 0,0-1 0,0 1 0,0-1 0,0 1 0,1-1 0,-1 1 0,0 0 0,0-1 0,1 1 0,-1-1 0,0 1 0,1-1 0,-1 0 0,1 1 0,-1-1 0,1 1 0,24 6 0,5-8 0,-1-2 0,0 0 0,-1-2 0,1-1 0,30-11 0,10-1 0,78-14 0,106-28 0,-200 44 0,-2-1 0,86-43 0,-133 58 0,1 0 0,-1-1 0,0 0 0,0 1 0,0-2 0,0 1 0,0 0 0,0-1 0,-1 0 0,0 0 0,0 0 0,0 0 0,0 0 0,-1 0 0,1-1 0,-1 0 0,0 1 0,2-9 0,-4 8 0,1 1 0,-1 0 0,0 0 0,-1-1 0,1 1 0,-1 0 0,1 0 0,-1-1 0,0 1 0,-1 0 0,1 0 0,-1 0 0,0 0 0,0 1 0,0-1 0,0 0 0,-1 1 0,1 0 0,-1-1 0,0 1 0,-6-5 0,-33-24 0,35 28 0,-1-2 0,0 1 0,1-1 0,0 0 0,1-1 0,-1 1 0,-8-13 0,14 17 0,0 0 0,0 1 0,0-1 0,1 0 0,-1 0 0,1 0 0,-1 0 0,1 0 0,0 0 0,-1-1 0,1 1 0,0 0 0,1 0 0,-1 0 0,1-4 0,0 2 0,1 1 0,-1-1 0,1 0 0,0 1 0,0-1 0,1 1 0,-1-1 0,1 1 0,0 0 0,5-5 0,32-25 0,-29 25 0,0 0 0,-1-1 0,0-1 0,0 1 0,-1-2 0,10-13 0,-18 23 0,0-1 0,-1 1 0,1 0 0,0-1 0,-1 1 0,1 0 0,-1-1 0,1 1 0,-1-1 0,0 1 0,0-1 0,1 1 0,-1-1 0,0 1 0,0 0 0,0-1 0,-1 1 0,1-1 0,0 1 0,-1-1 0,1 1 0,0-1 0,-1 1 0,0 0 0,-1-3 0,0 2 0,0 0 0,0 0 0,0 1 0,0-1 0,0 0 0,-1 1 0,1 0 0,0-1 0,-1 1 0,0 0 0,1 0 0,-6 0 0,-7-2 0,0 1 0,0 0 0,0 1 0,-15 2 0,0-1 0,-1 1 0,1 1 0,-1 2 0,1 1 0,1 2 0,-58 20 0,87-27 0,-1 0 0,0 0 0,1 0 0,-1 0 0,1 0 0,-1 0 0,1 1 0,-1-1 0,1 0 0,-1 0 0,1 1 0,-1-1 0,1 0 0,0 1 0,-1-1 0,1 0 0,-1 1 0,1-1 0,0 1 0,-1-1 0,1 1 0,0-1 0,0 0 0,-1 1 0,1-1 0,0 1 0,0 0 0,0-1 0,0 1 0,-1 0 0,16 5 0,33-4 0,-45-1 0,10-1 0,6 1 0,1 0 0,-1-2 0,0 0 0,1-1 0,-1-1 0,0-1 0,0 0 0,21-9 0,19-10 0,88-22 0,-103 33 0,-34 10 0,-7 1 0,0 1 0,0-1 0,1 1 0,-1-1 0,0 0 0,0-1 0,0 1 0,-1 0 0,1-1 0,0 1 0,0-1 0,-1 0 0,1 0 0,-1 0 0,3-4 0,-5 6 0,0-1 0,-1 0 0,1 0 0,0 0 0,-1 1 0,1-1 0,-1 0 0,1 1 0,-1-1 0,1 0 0,-1 1 0,0-1 0,1 1 0,-1-1 0,0 1 0,0-1 0,1 1 0,-1-1 0,0 1 0,0 0 0,1-1 0,-1 1 0,0 0 0,0 0 0,0 0 0,0 0 0,1 0 0,-1 0 0,0 0 0,0 0 0,-1 0 0,-35-4 0,36 4 0,-27 0 0,-1 1 0,0 2 0,1 1 0,0 2 0,0 0 0,-46 18 0,42-13 0,0-2 0,-1 0 0,0-3 0,-58 5 0,81-11 0,4 0 0,-1 0 0,0 0 0,0 0 0,1 1 0,-1 0 0,1 1 0,-1-1 0,-10 5 0,17-6 0,0 0 0,-1 0 0,1 0 0,0 0 0,0 0 0,0 0 0,0 0 0,0 1 0,-1-1 0,1 0 0,0 0 0,0 0 0,0 0 0,0 0 0,0 0 0,0 0 0,-1 0 0,1 0 0,0 0 0,0 1 0,0-1 0,0 0 0,0 0 0,0 0 0,0 0 0,0 0 0,0 0 0,0 1 0,0-1 0,0 0 0,0 0 0,0 0 0,0 0 0,0 0 0,0 1 0,0-1 0,0 0 0,0 0 0,0 0 0,0 0 0,0 0 0,0 1 0,0-1 0,0 0 0,0 0 0,0 0 0,0 0 0,0 0 0,0 0 0,0 1 0,0-1 0,0 0 0,1 0 0,-1 0 0,0 0 0,0 0 0,0 0 0,0 0 0,0 0 0,0 0 0,1 1 0,14 4 0,18 0 0,395-2 0,-217-6 0,-185 2 0,1-2 0,-1 0 0,0-2 0,-1-1 0,1-1 0,43-19 0,-40 9 0,-28 16 0,0 0 0,0 1 0,0-1 0,0 0 0,0 0 0,0 0 0,0 0 0,-1 1 0,1-1 0,0 0 0,-1 0 0,1 0 0,0-1 0,-1 1 0,0 0 0,1 0 0,-1 0 0,1 0 0,-1 0 0,0-1 0,0 1 0,0 0 0,0 0 0,0 0 0,0-2 0,0 3 0,0-1 0,0 1 0,-1-1 0,1 1 0,0 0 0,0-1 0,-1 1 0,1 0 0,0-1 0,0 1 0,-1 0 0,1-1 0,-1 1 0,1 0 0,0 0 0,-1-1 0,1 1 0,0 0 0,-1 0 0,1 0 0,-1 0 0,1-1 0,0 1 0,-1 0 0,1 0 0,-1 0 0,1 0 0,-1 0 0,1 0 0,-1 0 0,1 0 0,0 0 0,-2 1 0,-19 7 0,-14 17 0,27-18 0,1 1 0,0 0 0,1 0 0,0 0 0,0 1 0,1 0 0,0 0 0,1 0 0,-1 0 0,2 1 0,-1 0 0,2 0 0,-1 0 0,0 10 0,-2 19 0,2-1 0,2 53 0,1-89 0,2 57 0,-3 86 0,1-143 0,0 0 0,0 0 0,0-1 0,0 1 0,0 0 0,0 0 0,-1-1 0,1 1 0,-1 0 0,1-1 0,-1 1 0,0-1 0,1 1 0,-1 0 0,-1 1 0,-6-21 0,-3-47 0,11 33 0,1 0 0,2 0 0,1 1 0,1 0 0,2 0 0,15-43 0,-21 70 0,0 0 0,1-1 0,0 2 0,0-1 0,0 0 0,0 0 0,5-6 0,-6 10 0,-1 0 0,0-1 0,0 1 0,0 0 0,1 0 0,-1-1 0,0 1 0,1 0 0,-1 0 0,0 0 0,0-1 0,1 1 0,-1 0 0,0 0 0,1 0 0,-1 0 0,0 0 0,1 0 0,-1 0 0,1 0 0,-1 0 0,0 0 0,1 0 0,-1 0 0,0 0 0,1 0 0,-1 0 0,0 0 0,1 0 0,-1 0 0,0 0 0,1 1 0,-1-1 0,1 0 0,7 22 0,-1 42 0,-3 0 0,-7 107 0,0-51 0,4-69 0,-1 50 0,0-92 0,-1-1 0,-1 1 0,1 0 0,-1-1 0,-1 1 0,0-1 0,0 1 0,-6 10 0,-2-8 0,4-16 0,6 3 0,0 0 0,0-1 0,1 1 0,-1 0 0,1 0 0,-1-1 0,1 1 0,0 0 0,0-1 0,0 1 0,1-3 0,1-6 0,2 0 0,-1 1 0,1-1 0,1 1 0,0-1 0,0 1 0,13-16 0,52-63 0,-39 55 0,60-50 0,-90 82 0,1 1 0,-1-1 0,1 1 0,-1 0 0,1 0 0,0 0 0,-1 0 0,1 0 0,0 0 0,0 0 0,0 0 0,0 1 0,0-1 0,0 1 0,3-1 0,-5 1 0,1 1 0,-1-1 0,1 0 0,-1 1 0,1-1 0,-1 1 0,0-1 0,1 1 0,-1-1 0,0 1 0,1 0 0,-1-1 0,0 1 0,0-1 0,0 1 0,1 0 0,-1-1 0,0 1 0,0-1 0,0 1 0,0 0 0,0-1 0,0 1 0,0 0 0,0-1 0,0 1 0,-1-1 0,1 1 0,0 0 0,-1 0 0,-21 61 0,18-55 0,1 0 0,0 0 0,1 0 0,0 1 0,0-1 0,0 1 0,0 12 0,2-18 0,0 0 0,0 0 0,0 0 0,0 1 0,1-1 0,-1 0 0,1 0 0,-1 0 0,1 0 0,0-1 0,0 1 0,0 0 0,0 0 0,0 0 0,0-1 0,0 1 0,1 0 0,-1-1 0,1 1 0,-1-1 0,1 0 0,-1 1 0,1-1 0,0 0 0,0 0 0,-1 0 0,1 0 0,0 0 0,0-1 0,0 1 0,0-1 0,0 1 0,0-1 0,3 1 0,5-1 0,0 1 0,0-2 0,0 1 0,0-1 0,0-1 0,17-5 0,17-2 0,106-23 0,-105 19 0,0 3 0,62-6 0,80 14 0,-118 4 0,126-14 0,-122 2 0,0 4 0,0 2 0,0 4 0,0 3 0,115 19 0,279 38 0,-71-13 0,-160-8 0,-195-34-344,0-1 0,52-2 0,-86-2 11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28.1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1248 1 24575,'-1'2'0,"1"0"0,-1 0 0,0 1 0,0-1 0,0 0 0,0 0 0,-1 0 0,1 0 0,0 0 0,-1-1 0,0 1 0,1 0 0,-1-1 0,0 1 0,-3 2 0,-32 21 0,10-11 0,1-2 0,-30 10 0,37-16 0,0 1 0,1 1 0,-1 0 0,1 2 0,1 0 0,0 1 0,-17 15 0,-23 30 0,35-32 0,-2-1 0,-35 28 0,33-34 0,0-2 0,-1 0 0,-1-2 0,0-1 0,0-1 0,-1-1 0,-1-2 0,0-1 0,-32 3 0,-35 0 0,-145-5 0,208-5 0,-34-6-1365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29.9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1045 24575,'1'-13'0,"0"1"0,0-1 0,2 1 0,-1-1 0,2 1 0,0 0 0,0 1 0,12-23 0,5-4 0,35-44 0,-14 21 0,-19 29 0,1 2 0,1 0 0,2 1 0,1 1 0,1 2 0,1 1 0,1 1 0,52-29 0,-66 42 0,0-2 0,-1 0 0,27-28 0,-28 25 0,1 2 0,1-1 0,27-17 0,-13 13 0,10-7 0,1 2 0,0 2 0,46-16 0,8 2 0,-59 20 0,1 2 0,0 1 0,1 3 0,0 0 0,63-5 0,-84 15 0,1-2 0,-1 0 0,0 0 0,0-2 0,0 0 0,33-14 0,-41 8-68,-16 3 237,-21-1-1635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39.89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4401 90 24575,'-22'-2'0,"0"0"0,-1-2 0,1 0 0,-38-14 0,37 10 0,-1 2 0,0 0 0,-44-4 0,-53-5 0,79 8 0,-46-1 0,57 10 0,1 2 0,-1 0 0,1 2 0,0 2 0,0 0 0,-36 17 0,-14 3 0,50-16 0,0 1 0,2 2 0,-1 1 0,2 1 0,-39 32 0,-24 14 0,73-50 0,1 0 0,0 1 0,0 0 0,2 1 0,-1 1 0,-17 26 0,8-10 0,-23 22 0,-71 63 0,84-86 0,-100 76 0,14-14 0,112-86 0,0-1 0,-1 0 0,0 0 0,0-1 0,0 0 0,-1 0 0,0-1 0,1-1 0,-2 0 0,-15 3 0,-5-1 0,0-2 0,-37-1 0,-6 0 0,57 0 0,1 1 0,-1 0 0,0 1 0,1 1 0,0 0 0,-20 10 0,-83 52 0,94-51 0,-1 0 0,-1-2 0,0 0 0,-1-2 0,-34 10 0,-208 36 0,241-53 0,-56 1 0,56-5 0,0 2 0,-31 6 0,17-1 0,0-1 0,-1-2 0,0-2 0,0-2 0,0-2 0,-64-10 0,78 4 0,1-1 0,-43-18 0,45 15 0,-1 1 0,0 1 0,-30-5 0,11 4 0,1-3 0,0-1 0,-72-34 0,-54-18 0,34 17 0,119 41 0,0-1 0,1-1 0,0 0 0,1-2 0,-16-12 0,31 22 0,0 1 0,0 0 0,1-1 0,-1 1 0,1-1 0,-1 0 0,1 1 0,-1-1 0,1 0 0,0 0 0,0 0 0,0 0 0,0 0 0,0 0 0,0 0 0,1 0 0,-1 0 0,1 0 0,-1-1 0,1 1 0,0 0 0,0 0 0,0 0 0,0-1 0,1-3 0,0 4 0,0-1 0,1 1 0,0 0 0,-1 0 0,1 0 0,0 0 0,0 0 0,0 1 0,0-1 0,1 0 0,-1 1 0,0 0 0,1-1 0,-1 1 0,1 0 0,-1 0 0,1 1 0,-1-1 0,1 0 0,0 1 0,4-1 0,4 0 0,1 0 0,0 0 0,0 1 0,0 1 0,-1 0 0,1 0 0,0 1 0,-1 1 0,20 6 0,4 5 0,57 32 0,-58-27 0,53 21 0,-52-26 0,48 28 0,-55-26 0,0-2 0,57 20 0,-16-15 0,-46-14 0,1 0 0,-1 2 0,0 1 0,-1 1 0,0 1 0,0 1 0,22 15 0,-23-11 0,1-2 0,0-1 0,1-1 0,0 0 0,0-2 0,29 8 0,152 25 0,-51-12 0,86 20 0,-147-39 0,-48-6 0,51 11 0,-147-14 0,18 0 0,-52-1 0,-137-4 0,191-1 0,0-2 0,-53-16 0,10 2 0,-253-84 0,224 66 0,-159-36 0,231 62 0,31 12 0,1 0 0,0-1 0,0 1 0,0 0 0,0 0 0,0 0 0,-1 0 0,1 0 0,0 0 0,0-1 0,0 1 0,0 0 0,0 0 0,0 0 0,0 0 0,0-1 0,0 1 0,0 0 0,-1 0 0,1 0 0,0 0 0,0-1 0,0 1 0,0 0 0,0 0 0,0 0 0,0-1 0,0 1 0,0 0 0,1 0 0,-1 0 0,0 0 0,0-1 0,0 1 0,0 0 0,0 0 0,0 0 0,0 0 0,0-1 0,0 1 0,1 0 0,-1 0 0,0 0 0,0 0 0,0 0 0,0-1 0,21-4 0,74-2 0,148 7 0,-94 3 0,-111-3 0,-1 2 0,0 1 0,0 2 0,0 2 0,-1 1 0,42 16 0,-18 9 0,-49-25 0,1-1 0,0-1 0,0 0 0,14 5 0,263 68 0,-139-57 0,-7-1 0,-12 0-1365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3.196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701 3,'-115'-2,"-154"5,236 0,0 1,0 2,1 1,0 1,-59 25,87-31,0 0,0 0,0 1,1-1,-1 1,1 0,-1 0,1 0,0 0,0 1,1-1,-1 1,1 0,0 0,0 0,0 0,0 0,1 0,-1 0,1 1,0-1,0 5,0 9,0 1,1-1,1 1,4 20,0 13,-6-48,1 1,0-1,0 1,1-1,-1 0,1 1,0-1,0 0,1 0,-1 1,1-1,0 0,0 0,0-1,1 1,-1 0,1-1,0 0,0 1,0-1,0 0,1-1,-1 1,1 0,0-1,-1 0,1 0,0 0,0 0,1-1,-1 0,0 0,9 1,19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42.2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1 24575,'-7'7'0,"1"1"0,0 0 0,1 1 0,0 0 0,0-1 0,1 2 0,0-1 0,1 0 0,-4 14 0,-14 93 0,16-83 0,-16 118 0,-1 293 0,22-432 0,1 19 0,-1-30 0,0-20 0,2-154 0,-5-202 0,-1 351 0,-1 0 0,0 0 0,-2 0 0,-1 1 0,-1 0 0,-1 0 0,-1 1 0,-1 0 0,-15-20 0,27 42 0,0-1 0,0 1 0,0-1 0,-1 0 0,1 1 0,0-1 0,0 1 0,-1-1 0,1 1 0,0-1 0,-1 1 0,1 0 0,-1-1 0,1 1 0,-1-1 0,1 1 0,-1 0 0,1-1 0,-1 1 0,1 0 0,-1-1 0,1 1 0,-1 0 0,1 0 0,-1 0 0,1 0 0,-1-1 0,0 1 0,1 0 0,-1 0 0,0 0 0,-6 18 0,5 40 0,2-52 0,3 693 0,-1-669 0,1 0 0,9 40 0,-1-10 0,1 10-20,-4-24-652,4 53-1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20.3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1039 106 24575,'0'0'0,"0"0"0,0 0 0,0 0 0,0 0 0,1 0 0,-1 0 0,0 0 0,0 0 0,0 0 0,0 0 0,0 0 0,1 0 0,-1 0 0,0 0 0,0 0 0,0 0 0,0 0 0,0 0 0,1 0 0,-1 0 0,0 0 0,0 0 0,0 0 0,0 0 0,0 1 0,0-1 0,1 0 0,-1 0 0,0 0 0,0 0 0,0 0 0,0 0 0,0 0 0,0 0 0,0 1 0,0-1 0,0 0 0,0 0 0,1 0 0,-1 0 0,0 0 0,0 1 0,0-1 0,0 0 0,0 0 0,0 0 0,0 0 0,0 0 0,0 1 0,0-1 0,0 0 0,0 0 0,0 0 0,-1 1 0,-7 9 0,-25 14 0,24-17 0,-22 14 0,0-1 0,-2-1 0,0-2 0,-1-1 0,0-2 0,-2-1 0,-65 14 0,54-13 0,-47 20 0,0 1 0,-40 18 0,-13 4 0,122-50 0,2 0 0,-1 0 0,1-2 0,-25 3 0,92-38 0,316-129 0,-77 37 0,-249 103 0,0-1 0,-1-2 0,-2-1 0,0-2 0,39-41 0,-52 43 0,-18 23 0,0-1 0,0 1 0,1-1 0,-1 1 0,0-1 0,0 1 0,0-1 0,0 1 0,0 0 0,0-1 0,0 1 0,0-1 0,0 1 0,0-1 0,0 1 0,0-1 0,0 1 0,0-1 0,0 1 0,0-1 0,0 1 0,-1-1 0,1 1 0,0 0 0,0-1 0,-1 1 0,1-1 0,-1 1 0,-1-1 0,0 0 0,0 1 0,0-1 0,-1 1 0,1 0 0,0 0 0,0 0 0,-1 0 0,1 0 0,0 0 0,0 0 0,0 1 0,-1-1 0,1 1 0,0 0 0,0 0 0,0 0 0,-4 2 0,-128 62 0,-17 8 0,129-65 0,1-1 0,1 1 0,1 0 0,-1 1 0,1 1 0,1 1 0,0 1 0,1 0 0,-28 26 0,7 0-682,-82 61-1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22.9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0 183 24575,'486'0'0,"-472"2"0,1 0 0,-1 1 0,0 0 0,0 1 0,-1 1 0,1 0 0,-1 1 0,0 0 0,23 17 0,39 15 0,233 73 0,-249-87 0,-52-20 0,0 0 0,0-1 0,1 0 0,-1 0 0,1-1 0,0 0 0,0 0 0,0 0 0,0-1 0,0-1 0,0 1 0,11-2 0,86-10 0,111 3 0,-205 9 0,-1-2 0,1 0 0,0 0 0,-1 0 0,1-2 0,-1 1 0,12-5 0,-16 4 0,0 0 0,0 0 0,0-1 0,0 0 0,-1 0 0,0 0 0,1 0 0,-1-1 0,-1 0 0,1 0 0,-1 0 0,5-9 0,0 2 0,0 0 0,0 0 0,1 1 0,1 0 0,0 1 0,22-16 0,2 3 0,41-20 0,-38 23 0,43-30 0,-74 44 0,1 0 0,-1 0 0,-1-1 0,1 0 0,-1 0 0,9-14 0,-14 20 0,0-1 0,0 1 0,-1 0 0,1-1 0,0 1 0,-1-1 0,1 1 0,-1-1 0,0 1 0,0-1 0,1 1 0,-1-1 0,0 1 0,0-1 0,0 0 0,0 1 0,-1-1 0,1 1 0,-1-3 0,0 3 0,0-1 0,0 1 0,-1-1 0,1 1 0,-1 0 0,1-1 0,-1 1 0,1 0 0,-1 0 0,1 0 0,-1 0 0,0 1 0,0-1 0,1 0 0,-1 1 0,0-1 0,0 1 0,0 0 0,0-1 0,-3 1 0,-12-1 0,0 0 0,0 1 0,0 1 0,0 0 0,0 1 0,1 1 0,-1 1 0,1 0 0,-1 1 0,-28 14 0,-9 8 0,-89 61 0,34-20 0,75-46 0,-35 29 0,-11 8 0,74-56-97,1 1-1,0-1 1,0 1-1,1 0 1,-1 1-1,1-1 1,0 1-1,0 0 1,0 0-1,1 0 1,-1 0-1,1 1 0,-2 5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56.6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1013 338 24575,'1'0'0,"1"0"0,-1 1 0,0-1 0,0 1 0,0-1 0,0 1 0,-1 0 0,1 0 0,0-1 0,0 1 0,0 0 0,0 0 0,-1 0 0,1 0 0,0 0 0,-1 0 0,1 0 0,-1 0 0,1 0 0,-1 0 0,0 0 0,1 0 0,-1 0 0,0 0 0,0 0 0,0 0 0,0 2 0,5 40 0,-5-35 0,5 77 0,-12 145 0,-30 84 0,-6 100 0,43-62 0,0-374 0,-3-387 0,-36-4 0,33 373 0,-49-331 0,44 254 0,3-144 0,9 179 0,-1 81 0,0 1 0,1-1 0,-1 1 0,0-1 0,0 1 0,0 0 0,0-1 0,0 1 0,0-1 0,0 1 0,0-1 0,0 1 0,0-1 0,0 1 0,0-1 0,0 1 0,-1-1 0,1 1 0,0-1 0,0 1 0,0-1 0,-1 1 0,1 0 0,0-1 0,-1 1 0,1 0 0,0-1 0,-1 1 0,1 0 0,0-1 0,-1 1 0,1 0 0,-1-1 0,1 1 0,0 0 0,-1 0 0,1 0 0,-1-1 0,1 1 0,-1 0 0,1 0 0,-1 0 0,1 0 0,-1 0 0,1 0 0,-1 0 0,1 0 0,-1 0 0,1 0 0,-1 0 0,1 0 0,-1 1 0,1-1 0,0 0 0,-1 0 0,1 0 0,-1 1 0,1-1 0,-1 0 0,1 0 0,-1 1 0,-2 1 0,1 1 0,-1 0 0,1-1 0,-1 1 0,1 0 0,0 0 0,0 0 0,-2 4 0,-11 33 0,1 1 0,1 1 0,-11 74 0,7-33 0,-8 28 0,-7 23 0,-23 226 0,51 72 0,7-222 0,0-156 0,-3-50 0,1-1 0,-1 0 0,1 1 0,0-1 0,0 0 0,0 0 0,0 1 0,1-1 0,0 0 0,-1 0 0,1-1 0,0 1 0,3 3 0,-5-6 0,0 0 0,1 0 0,-1 1 0,0-1 0,0 0 0,1 0 0,-1 1 0,0-1 0,1 0 0,-1 0 0,0 0 0,1 0 0,-1 0 0,0 0 0,1 1 0,-1-1 0,0 0 0,1 0 0,-1 0 0,0 0 0,1 0 0,-1 0 0,1 0 0,-1-1 0,0 1 0,1 0 0,-1 0 0,0 0 0,1 0 0,-1 0 0,0 0 0,1-1 0,-1 1 0,0 0 0,0 0 0,1-1 0,-1 1 0,0 0 0,0 0 0,1-1 0,-1 1 0,0 0 0,0 0 0,0-1 0,1 1 0,-1 0 0,0-1 0,0 1 0,0-1 0,7-21 0,2-38 0,-3-1 0,-2 0 0,-5-69 0,0 50 0,1-19 0,22-183 0,-8 197 0,-3-1 0,0-122 0,-9 138 0,0 47 0,-1 0 0,-1-1 0,-2 1 0,0 0 0,-6-27 0,0 29 0,-1 1 0,0 0 0,-2 0 0,-19-26 0,14 22 0,-22-46 0,35 62 0,-4-8 0,0 1 0,0 0 0,-2 0 0,-19-26 0,26 38 0,0 0 0,-1 0 0,0 1 0,1-1 0,-1 1 0,0 0 0,0-1 0,0 1 0,0 1 0,-1-1 0,1 0 0,-1 1 0,1 0 0,-1 0 0,1 0 0,-1 0 0,0 0 0,1 1 0,-1 0 0,0-1 0,1 1 0,-1 1 0,0-1 0,1 0 0,-1 1 0,0 0 0,1 0 0,-1 0 0,-3 2 0,4-1 0,0 0 0,0 0 0,0 0 0,1 0 0,-1 1 0,1-1 0,0 1 0,-1-1 0,1 1 0,0 0 0,0 0 0,1 0 0,-1 0 0,1 0 0,-1 1 0,1-1 0,0 0 0,0 1 0,1-1 0,-1 1 0,0 4 0,-1 12 0,1 1 0,2 29 0,-1-35 0,5 713 0,-5-580 0,2-121 0,0 0 0,10 37 0,3 39 0,-13 184 0,-4-150 0,1-112 0,-2-1 0,-9 42 0,7-40 0,0 0 0,-1 28 0,7 11 0,1-45 0,-2 0 0,0 1 0,-2-1 0,-3 23 0,5-43 0,0 1 0,0-1 0,0 0 0,0 1 0,0-1 0,0 0 0,0 1 0,-1-1 0,1 0 0,0 1 0,0-1 0,0 0 0,0 0 0,0 1 0,0-1 0,-1 0 0,1 0 0,0 1 0,0-1 0,0 0 0,-1 0 0,1 1 0,0-1 0,0 0 0,-1 0 0,1 0 0,0 1 0,0-1 0,-1 0 0,1 0 0,0 0 0,0 0 0,-1 0 0,1 0 0,0 0 0,-1 0 0,1 0 0,0 0 0,-1 0 0,1 0 0,-1 0 0,-11-12 0,-11-34 0,20 38 0,-6-16 0,1-1 0,1 0 0,1 0 0,1-1 0,1 1 0,2-1 0,0 0 0,2 0 0,5-49 0,-1 58 0,0 0 0,0 0 0,2 1 0,0-1 0,1 1 0,0 0 0,17-25 0,18-41 0,-19 27 0,-6 18 0,-1-1 0,-3 0 0,0-1 0,10-67 0,-17 7 0,-8-102 0,-1 55 0,6-10 0,-7-171 0,4 321 0,0 1 0,-1 0 0,0-1 0,0 1 0,0 0 0,0-1 0,-1 1 0,0 0 0,0 0 0,-1 0 0,1 0 0,-1 1 0,0-1 0,0 1 0,-1 0 0,1-1 0,-1 1 0,-7-5 0,5 6 0,1 0 0,-1 0 0,0 0 0,0 1 0,0 0 0,0 1 0,0-1 0,0 1 0,-1 0 0,1 1 0,0-1 0,-1 1 0,1 1 0,0-1 0,-12 3 0,12-2 0,1 0 0,-1 1 0,1 0 0,-1 0 0,1 0 0,0 0 0,0 1 0,0 0 0,0 0 0,1 0 0,-1 1 0,1-1 0,0 1 0,0 0 0,0 0 0,0 1 0,1-1 0,0 1 0,0 0 0,0 0 0,0 0 0,1 0 0,0 0 0,0 0 0,0 1 0,1-1 0,-2 9 0,-1 14 0,1 0 0,1 1 0,2-1 0,3 37 0,0-20 0,-1 18 0,-4 203 0,-26-140 0,-32 138 0,34-168 0,17-67 0,1-1 0,1 1 0,-4 52 0,5-18 0,-19 85 0,14-93 0,2-1 0,-2 76 0,10-115 0,0 0 0,-2-1 0,-5 21 0,-3 23 0,24-74-1365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57.54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1437 0 24575,'-68'49'0,"25"-22"0,-78 34 0,10-6 0,-59 29 0,116-60 0,1 2 0,1 3 0,-83 60 0,99-64 0,0-2 0,-2-2 0,0-1 0,-2-2 0,0-2 0,-45 12 0,-60 26 0,8-2 0,112-48-77,24-4 83,1-1 1,-1 1 0,1 0-1,0 0 1,-1 0 0,1 0-1,-1 0 1,1 0 0,0-1-1,-1 1 1,1 0 0,-1 0-1,1 0 1,0-1 0,-1 1-1,1 0 1,0-1-1,0 1 1,-1 0 0,1-1-1,0 1 1,0 0 0,-1-1-1,1 1 1,0-1 0,0 1-1,0 0 1,-1-2 0,2 0-100,-1 0 1,1-1-1,-1 1 0,1-1 1,0 1-1,0 0 1,0 0-1,0-1 1,0 1-1,0 0 1,1 0-1,-1 0 1,1 0-1,-1 0 0,3-1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0:58.6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 24575,'0'-2'0,"0"1"0,1 0 0,0-1 0,-1 1 0,1 0 0,0 0 0,0-1 0,-1 1 0,1 0 0,0 0 0,0 0 0,0 0 0,1 0 0,-1 0 0,0 1 0,0-1 0,0 0 0,1 1 0,-1-1 0,0 0 0,0 1 0,1-1 0,-1 1 0,1 0 0,-1 0 0,0-1 0,3 1 0,46-5 0,-44 5 0,11 0 0,0 1 0,-1 0 0,1 1 0,0 1 0,-1 1 0,1 1 0,-1 0 0,-1 1 0,1 0 0,-1 2 0,0 0 0,0 0 0,-1 1 0,0 1 0,-1 1 0,17 15 0,-15-13 0,2-1 0,-1-1 0,2-1 0,-1 0 0,30 11 0,101 30 0,-91-33 0,77 30-1365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00.6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1210 1 24575,'-27'0'0,"0"2"0,1 1 0,-1 0 0,1 3 0,0 0 0,0 1 0,0 1 0,1 2 0,0 1 0,-28 16 0,16-8 0,-1-1 0,-1-2 0,-68 18 0,13-4 0,83-26 0,2 2 0,-1-1 0,0 1 0,1 1 0,0 0 0,1 0 0,-1 0 0,-6 10 0,4-6 0,-1 0 0,-26 19 0,8-13 0,0-1 0,-1-2 0,-1-1 0,-55 15 0,-133 14 0,421-87 0,-131 27 0,-51 13 0,0 0 0,-1-2 0,0 0 0,0-1 0,0-1 0,21-14 0,1 0 0,1 2 0,0 2 0,60-18 0,13-6 0,30-29 0,-26 25-1365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01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359 1 24575,'-5'0'0,"0"1"0,0 0 0,0 0 0,0 0 0,0 1 0,0-1 0,0 1 0,1 0 0,-1 1 0,1-1 0,-7 5 0,-47 41 0,25-19 0,-170 110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04.4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176 93 24575,'2'71'0,"0"-45"0,-1 0 0,-1 0 0,-1-1 0,-2 1 0,-5 27 0,6-49 0,1 0 0,-1 1 0,-1-1 0,1 0 0,-1 0 0,1 0 0,-1 0 0,0 0 0,-1-1 0,1 0 0,-1 1 0,1-1 0,-1 0 0,0-1 0,0 1 0,0-1 0,-1 1 0,1-1 0,0-1 0,-1 1 0,0-1 0,1 1 0,-10 0 0,12-2 0,-1 1 0,0-1 0,0 0 0,1 0 0,-1 0 0,0 0 0,0-1 0,0 1 0,1-1 0,-1 1 0,0-1 0,1 0 0,-1 0 0,1 0 0,-1-1 0,1 1 0,-1-1 0,1 1 0,0-1 0,0 0 0,0 0 0,0 0 0,0 0 0,0 0 0,0 0 0,1 0 0,-1-1 0,1 1 0,-1-1 0,1 1 0,0-1 0,0 1 0,0-1 0,1 0 0,-1 0 0,1 1 0,-1-1 0,1 0 0,0 0 0,0-5 0,0 2 0,1-1 0,-1 1 0,1-1 0,0 1 0,1-1 0,0 1 0,0 0 0,0 0 0,1 0 0,-1 0 0,1 0 0,1 0 0,7-9 0,3-1 0,0 0 0,32-25 0,-18 17 0,-25 22 0,-1 0 0,1 0 0,-1-1 0,0 1 0,0-1 0,0 1 0,0-1 0,0 1 0,-1-1 0,1 0 0,-1 0 0,1 0 0,-1 0 0,0 0 0,0 0 0,-1 0 0,1 0 0,0-6 0,-2 4 0,0-1 0,0 1 0,-1 0 0,1-1 0,-1 1 0,0 0 0,-1 0 0,1 0 0,-5-7 0,6 11 0,0 1 0,1-1 0,0 0 0,-1 1 0,1-1 0,-1 0 0,1 0 0,0 0 0,-1 1 0,1-1 0,0 0 0,0 0 0,0 0 0,0 0 0,0 1 0,0-1 0,0 0 0,0 0 0,0 0 0,0 0 0,0 1 0,1-1 0,-1 0 0,0 0 0,0 0 0,1 1 0,-1-1 0,1 0 0,-1 0 0,1 0 0,1-1 0,0 1 0,0 0 0,0 0 0,0 0 0,0 0 0,0 0 0,0 0 0,0 0 0,0 1 0,0-1 0,4 0 0,70-1 0,-66 2 0,68 2 0,114 17 0,-146-13 28,29 6-1421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06.7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64 24575,'0'-1'0,"0"0"0,0 0 0,1 0 0,-1 0 0,1 0 0,-1 0 0,1 0 0,0 0 0,-1 0 0,1 0 0,0 0 0,0 0 0,-1 0 0,1 1 0,0-1 0,0 0 0,0 1 0,0-1 0,0 0 0,0 1 0,0-1 0,0 1 0,0 0 0,0-1 0,0 1 0,1 0 0,-1 0 0,1-1 0,38-4 0,-34 5 0,11-2 0,0 1 0,0 1 0,0 0 0,31 6 0,-41-5 0,0 1 0,-1 1 0,1-1 0,0 1 0,-1 0 0,0 0 0,0 1 0,0 0 0,0 0 0,0 1 0,-1-1 0,0 1 0,0 0 0,6 8 0,-1 0 0,0 0 0,1-1 0,0 0 0,1 0 0,1-2 0,-1 1 0,2-2 0,-1 1 0,1-2 0,30 14 0,-19-13 0,1-2 0,42 9 0,-44-12 0,0 1 0,-1 2 0,24 9 0,-100-10 0,35-5 0,0-1 0,0-1 0,0-1 0,0-1 0,1 0 0,-1-1 0,1-1 0,0-1 0,0 0 0,1-1 0,-28-16 0,-18-14 0,17 10 0,1-2 0,-64-53 0,106 81 0,0-1 0,0 0 0,0 0 0,0-1 0,0 1 0,0 0 0,1 0 0,-1-1 0,1 1 0,0-1 0,-1 1 0,1-1 0,0 0 0,-1-4 0,3 5 0,-1 1 0,0 0 0,1-1 0,-1 1 0,1 0 0,-1 0 0,1-1 0,-1 1 0,1 0 0,0 0 0,0 0 0,-1 0 0,1 0 0,0 0 0,0 0 0,0 0 0,0 0 0,0 1 0,1-1 0,-1 0 0,0 1 0,0-1 0,0 0 0,1 1 0,-1 0 0,0-1 0,0 1 0,1 0 0,-1-1 0,0 1 0,1 0 0,-1 0 0,0 0 0,2 0 0,20-2 0,1 1 0,-1 0 0,1 2 0,35 5 0,94 25 0,-57-9 0,-87-20 0,0 0 0,0 0 0,0 1 0,0 1 0,-1-1 0,0 1 0,0 1 0,0-1 0,0 2 0,-1-1 0,8 7 0,-5-4 0,1 0 0,-1-2 0,1 1 0,0-1 0,1-1 0,-1 0 0,21 6 0,89 13 0,-6-1 0,-74-11-115,62 18-510,105 46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3.59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307 1,'-7'0,"0"0,0 0,0 1,0 0,0 1,0-1,0 1,0 1,-12 5,9-2,0 1,1 0,0 1,0 0,-8 10,-1 3,1-1,2 2,0 0,1 1,1 1,1 0,2 0,0 1,2 1,0-1,2 1,1 1,1-1,1 1,1 0,2-1,3 36,-2-58,0 0,-1 0,1-1,1 1,-1 0,0-1,1 1,0-1,0 0,0 0,0 1,1-1,-1 0,1-1,-1 1,6 3,-3-2,1-1,0 1,0-1,0-1,0 1,0-1,1 0,11 2,6-2,0 0,-1-2,1 0,30-5,-17-1,-1-2,45-15,-17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11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24575,'0'5'0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12.8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1 325 24575,'5'0'0,"2"-5"0,-1-7 0,-1-6 0,-1-6 0,-2-3 0,-1-2 0,0-7 0,-1-2 0,0 0 0,-1 2 0,1 2 0,0 6-8191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15.5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2 130 24575,'0'207'0,"-1"-291"0,3-101 0,-2 183 0,0 0 0,0 1 0,0-1 0,0 0 0,0 1 0,1-1 0,-1 0 0,1 0 0,-1 1 0,1-1 0,0 1 0,-1-1 0,1 0 0,0 1 0,0-1 0,0 1 0,0 0 0,2-3 0,5 10 0,-2 17 0,-4 65 0,-3-72 0,0 0 0,2 0 0,-1 0 0,2 0 0,0 0 0,8 26 0,-10-42 0,0 0 0,0-1 0,0 1 0,0 0 0,0 0 0,0 0 0,0 0 0,1 0 0,-1 0 0,0 0 0,0-1 0,0 1 0,0 0 0,0 0 0,0 0 0,0 0 0,0 0 0,0 0 0,1 0 0,-1 0 0,0 0 0,0 0 0,0 0 0,0 0 0,0 0 0,0 0 0,1 0 0,-1 0 0,0 0 0,0 0 0,0 0 0,0 0 0,0 0 0,0 0 0,1 0 0,-1 0 0,0 0 0,0 0 0,0 0 0,0 0 0,0 0 0,0 0 0,0 0 0,1 0 0,-1 0 0,0 0 0,0 0 0,0 0 0,0 1 0,0-1 0,0 0 0,0 0 0,0 0 0,0 0 0,0 0 0,1 0 0,-1 0 0,0 1 0,0-1 0,0 0 0,0 0 0,0 0 0,0 0 0,0 0 0,0 0 0,0 1 0,0-1 0,0 0 0,5-17 0,1-21 0,-7-41 0,-1 59 0,1 1 0,1-1 0,1 1 0,1 0 0,5-26 0,-7 44 0,0 1 0,0-1 0,0 1 0,0-1 0,0 0 0,0 1 0,1-1 0,-1 1 0,0-1 0,0 1 0,0-1 0,1 1 0,-1-1 0,0 1 0,0-1 0,1 1 0,-1-1 0,0 1 0,1 0 0,-1-1 0,1 1 0,-1-1 0,0 1 0,1 0 0,-1-1 0,1 1 0,-1 0 0,1 0 0,-1-1 0,1 1 0,0 0 0,7 15 0,-1 29 0,8 88 0,-7-74 0,0 62 0,-8-59-1365,0-35-5461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18.0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783 1 24575,'-10'0'0,"0"0"0,0 1 0,0 0 0,0 1 0,0 0 0,1 1 0,-1 0 0,1 1 0,-1-1 0,1 2 0,1-1 0,-1 1 0,0 1 0,-7 6 0,-5 1 0,0-1 0,-1-1 0,-26 9 0,-33 18 0,-50 21 0,65-32 0,2 0 0,29-14 0,1 2 0,-46 28 0,60-25 0,20-18 0,0 0 0,0 1 0,-1-1 0,1 0 0,0 1 0,0-1 0,0 0 0,0 0 0,0 1 0,0-1 0,0 0 0,0 0 0,0 1 0,0-1 0,0 0 0,1 1 0,-1-1 0,0 0 0,0 0 0,0 1 0,0-1 0,0 0 0,0 0 0,1 0 0,-1 1 0,0-1 0,0 0 0,0 0 0,0 0 0,1 1 0,-1-1 0,0 0 0,0 0 0,1 0 0,-1 0 0,0 0 0,0 1 0,1-1 0,-1 0 0,0 0 0,0 0 0,1 0 0,4 1 0,1-1 0,-1 1 0,0-1 0,1 0 0,-1 0 0,0-1 0,7-1 0,28-7 0,-1-2 0,1-1 0,-2-2 0,66-34 0,-71 33 0,1 2 0,67-16 0,-67 20 0,0-1 0,-1-1 0,44-22 0,-47 19 0,22-11 0,-49 23 0,0 0 0,0 0 0,0 0 0,0 0 0,-1-1 0,1 1 0,-1 0 0,1-1 0,-1 0 0,0 0 0,0 0 0,2-4 0,-4 6 0,1 1 0,-1-1 0,0 0 0,1 0 0,-1 0 0,0 1 0,0-1 0,0 0 0,1 0 0,-1 0 0,0 0 0,0 1 0,0-1 0,0 0 0,-1 0 0,1 0 0,0 0 0,0 1 0,0-1 0,-1 0 0,1 0 0,0 0 0,-1 1 0,1-1 0,-1 0 0,1 1 0,-1-1 0,1 0 0,-2 0 0,1 0 0,-1 0 0,0 0 0,1 0 0,-1 1 0,0-1 0,0 0 0,0 1 0,0-1 0,0 1 0,0 0 0,0 0 0,-2 0 0,-3 0 0,0 0 0,0 1 0,0 0 0,0 0 0,0 0 0,-8 4 0,-17 12 0,-37 24 0,-9 6 0,-24 12 0,68-37 0,-1-2 0,-66 28 0,44-28 0,32-13 0,0 2 0,0 1 0,1 1 0,-28 16 0,30-13-1365,1-2-5461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25.0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576 44 24575,'2'-1'0,"0"0"0,-1 0 0,1 0 0,0-1 0,-1 1 0,1 0 0,-1-1 0,1 1 0,-1-1 0,0 1 0,0-1 0,1 0 0,-1 0 0,1-2 0,2-10 0,-4 13 0,0 1 0,0 0 0,0-1 0,-1 1 0,1 0 0,0 0 0,0-1 0,0 1 0,-1 0 0,1 0 0,0-1 0,0 1 0,0 0 0,-1 0 0,1 0 0,0-1 0,-1 1 0,1 0 0,0 0 0,0 0 0,-1 0 0,1 0 0,0 0 0,-1 0 0,1 0 0,0-1 0,-1 1 0,1 0 0,0 0 0,-1 0 0,1 1 0,0-1 0,-1 0 0,1 0 0,0 0 0,0 0 0,-1 0 0,1 0 0,-1 0 0,-25 8 0,-1 2 0,2 0 0,-35 18 0,17-7 0,23-10 0,0 1 0,0 1 0,1 1 0,0 0 0,2 1 0,-23 24 0,17-16 0,9-12 0,0 0 0,0-1 0,-1 0 0,-1-1 0,1-1 0,-1-1 0,-1 0 0,-30 8 0,-5 3 0,52-18 0,0 0 0,-1-1 0,1 1 0,-1 0 0,1 0 0,-1 0 0,1 0 0,-1 1 0,1-1 0,0 0 0,-1 0 0,1 0 0,-1 0 0,1 0 0,0 0 0,-1 1 0,1-1 0,-1 0 0,1 0 0,0 1 0,-1-1 0,1 0 0,0 1 0,-1-1 0,1 0 0,0 1 0,0-1 0,-1 0 0,1 1 0,0-1 0,0 0 0,0 1 0,-1-1 0,1 1 0,0-1 0,0 1 0,0-1 0,0 0 0,0 1 0,0 0 0,21 3 0,36-4 0,3-13 0,0-2 0,-1-2 0,69-31 0,38-37 44,-93 46-1453,-56 30-5417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25.8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1188 1 24575,'-21'-1'0,"0"2"0,1 0 0,-1 1 0,1 1 0,0 1 0,-1 1 0,2 1 0,-1 0 0,1 2 0,0 0 0,0 1 0,1 1 0,0 0 0,1 2 0,-21 17 0,3 3 0,-1-1 0,-2-2 0,-1-1 0,-64 33 0,-69 18 0,-39 21 0,25-13-1365,150-71-5461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24575,'5'0'0,"6"0"0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4.4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0 195 24575,'0'-5'0,"0"-6"0,10-2 0,9-4 0,6-4 0,4-3 0,2 2 0,0 0 0,1-2 0,0 4 0,-6 5-8191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5.8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629 1 24575,'-14'0'0,"0"1"0,1 0 0,-1 1 0,1 0 0,-1 1 0,1 0 0,0 1 0,0 1 0,1 0 0,-1 1 0,1 0 0,1 1 0,-1 1 0,1-1 0,0 2 0,1-1 0,0 2 0,0-1 0,1 1 0,-11 15 0,-7 13 0,-33 37 0,49-63 0,0-1 0,-1 0 0,-1-1 0,1 0 0,-1-1 0,-28 14 0,19-12-195,0 1 0,1 1 0,0 1 0,1 1 0,1 1 0,-23 22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7.5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809 1 24575,'-28'-1'0,"1"1"0,0 2 0,-1 0 0,1 2 0,1 1 0,-1 1 0,1 1 0,0 1 0,0 2 0,-26 13 0,-45 31 0,-61 31 0,99-62 0,27-12 0,-38 21 0,63-29 0,1 0 0,0 1 0,0 0 0,0 1 0,0-1 0,1 1 0,-1 0 0,1 0 0,1 1 0,-1 0 0,-5 9 0,14-13 0,11-8 0,15-10 0,20-17 0,101-45 0,-82 45 0,-43 22 0,0 2 0,0 1 0,0 1 0,52-7 0,-44 9 0,0-1 0,44-16 0,32-9 57,-58 18-1479,-28 6-5404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3.95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258 0,'-5'0,"-12"0,-13 10,-7 14,-7 18,4 6,3 1,9-3,8-9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8.6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810 0 24575,'-12'2'0,"0"0"0,0 1 0,1 1 0,0 0 0,-1 0 0,1 1 0,1 0 0,-1 1 0,-12 9 0,-35 16 0,-199 79 0,-28 16 0,220-89-1365,46-24-5461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39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904 0 24575,'-12'1'0,"1"1"0,0 0 0,0 0 0,0 1 0,0 0 0,0 1 0,-19 10 0,-68 42 0,97-55 0,-627 387 0,579-364-1365,29-17-5461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7T15:11:42.6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7.810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2585 29,'-64'-9,"17"0,-85 1,-1 6,0 6,-229 35,-370 109,376-71,-54 18,257-58,91-22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8.394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1690 1,'-4'1,"1"0,0 1,0-1,0 1,0 0,0 0,1 0,-1 0,1 0,-1 1,-3 4,-3 2,-68 62,-294 293,-41 162,36 24,297-431,-178 276,250-384,1-1,-1-1,0 1,-1-1,-9 8,-1-4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9.115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629 1,'-114'108,"-228"169,289-242,36-25,1 0,-1 2,2 0,0 0,-20 23,34-35,1 0,0 0,0 1,-1-1,1 0,0 0,0 1,-1-1,1 0,0 0,0 1,0-1,-1 0,1 0,0 1,0-1,0 0,0 1,0-1,0 0,0 1,0-1,0 0,0 1,0-1,0 0,0 1,0-1,0 0,0 1,0-1,0 0,0 1,0-1,0 0,1 0,-1 1,0-1,0 0,0 1,0-1,1 0,-1 0,0 1,0-1,1 0,-1 0,0 0,1 0,-1 1,0-1,0 0,1 0,-1 0,0 0,1 0,-1 0,0 0,1 0,-1 0,0 0,1 0,-1 0,0 0,1 0,-1 0,0 0,1 0,-1 0,30-5,-28 5,201-39,149-36,-325 64,-27 10,0 1,-1-1,1 1,0-1,-1 1,1 0,0-1,-1 1,1 0,-1-1,1 1,-1 0,1-1,-1 1,1 0,-1 0,1 0,-1 0,1-1,-1 1,1 0,-1 0,0 0,1 0,-1 0,1 0,-2 1,-65-4,60 2,-69 1,0 2,-145 26,318-24,237-5,-297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9.467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1275 0,'-15'5,"-26"13,-16 2,-13-2,-5-4,-5-4,1-4,-7-3,-8 3,-30 0,-33 10,-47 2,11-3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17T15:09:59.791"/>
    </inkml:context>
    <inkml:brush xml:id="br0">
      <inkml:brushProperty name="width" value="0.3" units="cm"/>
      <inkml:brushProperty name="height" value="0.6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1,'5'0,"2"0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6C511-AA08-4069-9839-3D2151A70248}" type="datetimeFigureOut">
              <a:rPr lang="en-GB" smtClean="0"/>
              <a:t>10/07/2025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63DA2-B10B-476C-9B58-D843336D797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119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Mitbringen: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Kreisel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12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72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78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55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934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07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156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194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94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b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20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63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497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endParaRPr lang="de-D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459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9400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005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261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0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310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82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03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92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489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5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63DA2-B10B-476C-9B58-D843336D79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562D0-73C3-4334-9540-85B5B9A28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BF8D08-0054-461F-9100-52E8354AE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7AAAC9-3DC3-40A6-8569-77EC7E9D3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38FBD-D4C7-4C4E-A411-17C363B6CE46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8091BE-93C3-4DD3-A4E4-F1450C57B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C41A5C-2F5F-42FC-85D0-E38571FE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4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D53FE5-4447-4D5B-AD2F-7F535D92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D64AF60-971B-4246-A3E9-808527D7E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D3DA9F-BD61-4C79-A47B-22A8EDE0C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16975-2E92-4F3C-B3C5-215CE18B8BAB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0002FA-ACEE-499F-AB51-DE2742FB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B2325E-9B29-4F79-8475-31DD1C91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45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5971022-7DA9-499D-81DA-B1E1A6DCF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AFDC04B-BD2C-425A-B7FE-35CB3C1BC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291E41-8343-4E17-AEAB-1F29BEDC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4E95-46D4-4051-B87C-29F4FC7705A7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9BEDEC-B0CC-4D7F-B5C2-37C66901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D6363-BFBE-482B-A9DF-68E69817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45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10BF9-525E-45C6-A465-70E49FED1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B2618C-5162-4FEC-88DE-35CF92572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2A11C0-4FA8-407F-9560-4857B0CF4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C5C2E-E036-4C90-A7C5-52F31B410879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70C260B-6D27-47D4-A32D-E9A2642F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045F1C-3EAF-4407-BD79-D9E60943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48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B394E4-2D83-4275-9D11-3182EC5D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E690E3-2DB4-4989-977B-57F0EAB9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775161-32E6-4284-A5AB-19C783C6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2A29B-D91F-4C88-9918-190A2390100E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0602AE-7D4C-48D6-9852-9BA4A4EB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AB984B9-D832-49A7-B1CA-9B3A50FF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6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AD2F2-D05A-456B-8FFE-00EF2D951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0E9184-53CE-4B7E-9703-694D8F165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063EB6-E99A-4A42-98C1-96B7AF4A7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379897-294E-475E-974E-24B039A2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A65B-98FC-4E90-9741-FEF7C9E85C28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B6FBEA-2379-49C3-BC8D-68AB4218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8E3FC0-C043-4F6F-BE6D-0B0FEF56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A62D7-2C0E-40F6-B682-5315DD3F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D831E9B-812C-48F5-AAF1-3B52497DC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2E99EEE-E61B-4C7C-816F-2F3D8B3DF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CCDDC9D-2F53-4614-9297-D00B881CC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C100751-6A24-4F43-8D5E-314A32EE6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8D4B3B-60BB-4074-83DE-F92560B4D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7B3C9-BF0F-4152-9657-EE1C70E8B34F}" type="datetime1">
              <a:rPr lang="en-GB" smtClean="0"/>
              <a:t>10/07/2025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1CABB0-1A5B-4AE4-B61B-2B661B66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40A1FA-F54D-4FB9-BCBE-4C41A7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543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C0CD2-E307-4162-83B0-4B7A1549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8EE91F5-65BC-45ED-9D30-917C17ED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0F6A-14FB-433A-AA6F-C084BCC08940}" type="datetime1">
              <a:rPr lang="en-GB" smtClean="0"/>
              <a:t>10/07/2025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ACAFBA-97FE-4458-BF1A-01317AC8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392CCD6-E7F1-44D8-A394-2E3DF56C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03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EEC17CA-4A24-4954-AA9C-AF8790D8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1C438-426F-44F0-84F7-40AEEED819CC}" type="datetime1">
              <a:rPr lang="en-GB" smtClean="0"/>
              <a:t>10/07/2025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7954B1-26A4-41F8-8B37-9CED5BE7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E3D6D1-CCE1-4F08-9E24-BDA2332A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0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2C558-CE80-4DC0-9DB4-3FB21E89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D758D4-3838-41B4-A85B-37D2D5F78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D90F4E-BE48-4CE3-8FA5-61AAA7FB0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86504CA-34B3-4BDD-B78E-43DDFAF2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B6D0-23E3-42B6-9A04-04EF7CDA659A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75FD24-AC31-4208-8267-0DFE214D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E074FF-80FA-4960-BF77-19D14660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27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EC724F-95EA-4F08-9F71-734DF0857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73ED21-3D76-4E6C-8E0A-7CE617E2C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D62334C-A003-44C6-A011-CE5E2B07A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B928E3-4370-4E25-B880-A08BD0A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4ED56-9309-4345-9754-315919C2BE59}" type="datetime1">
              <a:rPr lang="en-GB" smtClean="0"/>
              <a:t>10/07/2025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80BBBF-8E79-4692-8436-07F5E9B51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223E80-1291-4D3B-BCB8-B9CFA9EC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77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E9A1D54-6988-4637-AA1E-1446BC53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59EFDD-B857-47E5-8BFE-6FA62CE9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CC4E2F-3530-4F9A-8E19-B469E47B9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BECA5-2E62-49BD-9377-0CB955F44614}" type="datetime1">
              <a:rPr lang="en-GB" smtClean="0"/>
              <a:t>10/07/2025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B65240-DFFE-4726-BD1A-9FB90904C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14446A-0A8A-4636-8C51-4FE25AEA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05448-C963-4910-96F2-13A1B15C893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22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7.avi"/><Relationship Id="rId7" Type="http://schemas.openxmlformats.org/officeDocument/2006/relationships/image" Target="../media/image2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avi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0.png"/><Relationship Id="rId21" Type="http://schemas.openxmlformats.org/officeDocument/2006/relationships/customXml" Target="../ink/ink8.xml"/><Relationship Id="rId42" Type="http://schemas.openxmlformats.org/officeDocument/2006/relationships/image" Target="../media/image480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image" Target="../media/image61.png"/><Relationship Id="rId84" Type="http://schemas.openxmlformats.org/officeDocument/2006/relationships/image" Target="../media/image69.png"/><Relationship Id="rId89" Type="http://schemas.openxmlformats.org/officeDocument/2006/relationships/customXml" Target="../ink/ink42.xml"/><Relationship Id="rId16" Type="http://schemas.openxmlformats.org/officeDocument/2006/relationships/image" Target="../media/image350.png"/><Relationship Id="rId11" Type="http://schemas.openxmlformats.org/officeDocument/2006/relationships/customXml" Target="../ink/ink3.xml"/><Relationship Id="rId32" Type="http://schemas.openxmlformats.org/officeDocument/2006/relationships/image" Target="../media/image430.png"/><Relationship Id="rId37" Type="http://schemas.openxmlformats.org/officeDocument/2006/relationships/customXml" Target="../ink/ink16.xml"/><Relationship Id="rId53" Type="http://schemas.openxmlformats.org/officeDocument/2006/relationships/customXml" Target="../ink/ink24.xml"/><Relationship Id="rId58" Type="http://schemas.openxmlformats.org/officeDocument/2006/relationships/image" Target="../media/image56.png"/><Relationship Id="rId74" Type="http://schemas.openxmlformats.org/officeDocument/2006/relationships/image" Target="../media/image64.png"/><Relationship Id="rId79" Type="http://schemas.openxmlformats.org/officeDocument/2006/relationships/customXml" Target="../ink/ink37.xml"/><Relationship Id="rId5" Type="http://schemas.openxmlformats.org/officeDocument/2006/relationships/image" Target="../media/image35.jpeg"/><Relationship Id="rId90" Type="http://schemas.openxmlformats.org/officeDocument/2006/relationships/image" Target="../media/image72.png"/><Relationship Id="rId14" Type="http://schemas.openxmlformats.org/officeDocument/2006/relationships/image" Target="../media/image340.png"/><Relationship Id="rId22" Type="http://schemas.openxmlformats.org/officeDocument/2006/relationships/image" Target="../media/image380.png"/><Relationship Id="rId27" Type="http://schemas.openxmlformats.org/officeDocument/2006/relationships/customXml" Target="../ink/ink11.xml"/><Relationship Id="rId30" Type="http://schemas.openxmlformats.org/officeDocument/2006/relationships/image" Target="../media/image420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51.png"/><Relationship Id="rId56" Type="http://schemas.openxmlformats.org/officeDocument/2006/relationships/image" Target="../media/image55.png"/><Relationship Id="rId64" Type="http://schemas.openxmlformats.org/officeDocument/2006/relationships/image" Target="../media/image59.png"/><Relationship Id="rId69" Type="http://schemas.openxmlformats.org/officeDocument/2006/relationships/customXml" Target="../ink/ink32.xml"/><Relationship Id="rId77" Type="http://schemas.openxmlformats.org/officeDocument/2006/relationships/customXml" Target="../ink/ink36.xml"/><Relationship Id="rId8" Type="http://schemas.openxmlformats.org/officeDocument/2006/relationships/image" Target="../media/image310.png"/><Relationship Id="rId51" Type="http://schemas.openxmlformats.org/officeDocument/2006/relationships/customXml" Target="../ink/ink23.xml"/><Relationship Id="rId72" Type="http://schemas.openxmlformats.org/officeDocument/2006/relationships/image" Target="../media/image63.png"/><Relationship Id="rId80" Type="http://schemas.openxmlformats.org/officeDocument/2006/relationships/image" Target="../media/image67.png"/><Relationship Id="rId85" Type="http://schemas.openxmlformats.org/officeDocument/2006/relationships/customXml" Target="../ink/ink40.xml"/><Relationship Id="rId3" Type="http://schemas.microsoft.com/office/2018/10/relationships/comments" Target="../comments/modernComment_18D_9DB4977A.xml"/><Relationship Id="rId12" Type="http://schemas.openxmlformats.org/officeDocument/2006/relationships/image" Target="../media/image330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46.png"/><Relationship Id="rId46" Type="http://schemas.openxmlformats.org/officeDocument/2006/relationships/image" Target="../media/image500.png"/><Relationship Id="rId59" Type="http://schemas.openxmlformats.org/officeDocument/2006/relationships/customXml" Target="../ink/ink27.xml"/><Relationship Id="rId67" Type="http://schemas.openxmlformats.org/officeDocument/2006/relationships/customXml" Target="../ink/ink31.xml"/><Relationship Id="rId20" Type="http://schemas.openxmlformats.org/officeDocument/2006/relationships/image" Target="../media/image370.png"/><Relationship Id="rId41" Type="http://schemas.openxmlformats.org/officeDocument/2006/relationships/customXml" Target="../ink/ink18.xml"/><Relationship Id="rId54" Type="http://schemas.openxmlformats.org/officeDocument/2006/relationships/image" Target="../media/image54.png"/><Relationship Id="rId62" Type="http://schemas.openxmlformats.org/officeDocument/2006/relationships/image" Target="../media/image58.png"/><Relationship Id="rId70" Type="http://schemas.openxmlformats.org/officeDocument/2006/relationships/image" Target="../media/image62.png"/><Relationship Id="rId75" Type="http://schemas.openxmlformats.org/officeDocument/2006/relationships/customXml" Target="../ink/ink35.xml"/><Relationship Id="rId83" Type="http://schemas.openxmlformats.org/officeDocument/2006/relationships/customXml" Target="../ink/ink39.xml"/><Relationship Id="rId8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15" Type="http://schemas.openxmlformats.org/officeDocument/2006/relationships/customXml" Target="../ink/ink5.xml"/><Relationship Id="rId23" Type="http://schemas.openxmlformats.org/officeDocument/2006/relationships/customXml" Target="../ink/ink9.xml"/><Relationship Id="rId28" Type="http://schemas.openxmlformats.org/officeDocument/2006/relationships/image" Target="../media/image410.png"/><Relationship Id="rId36" Type="http://schemas.openxmlformats.org/officeDocument/2006/relationships/image" Target="../media/image450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image" Target="../media/image320.png"/><Relationship Id="rId31" Type="http://schemas.openxmlformats.org/officeDocument/2006/relationships/customXml" Target="../ink/ink13.xml"/><Relationship Id="rId44" Type="http://schemas.openxmlformats.org/officeDocument/2006/relationships/image" Target="../media/image490.png"/><Relationship Id="rId52" Type="http://schemas.openxmlformats.org/officeDocument/2006/relationships/image" Target="../media/image53.png"/><Relationship Id="rId60" Type="http://schemas.openxmlformats.org/officeDocument/2006/relationships/image" Target="../media/image57.png"/><Relationship Id="rId65" Type="http://schemas.openxmlformats.org/officeDocument/2006/relationships/customXml" Target="../ink/ink30.xml"/><Relationship Id="rId73" Type="http://schemas.openxmlformats.org/officeDocument/2006/relationships/customXml" Target="../ink/ink34.xml"/><Relationship Id="rId78" Type="http://schemas.openxmlformats.org/officeDocument/2006/relationships/image" Target="../media/image66.png"/><Relationship Id="rId81" Type="http://schemas.openxmlformats.org/officeDocument/2006/relationships/customXml" Target="../ink/ink38.xml"/><Relationship Id="rId86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360.png"/><Relationship Id="rId39" Type="http://schemas.openxmlformats.org/officeDocument/2006/relationships/customXml" Target="../ink/ink17.xml"/><Relationship Id="rId34" Type="http://schemas.openxmlformats.org/officeDocument/2006/relationships/image" Target="../media/image440.png"/><Relationship Id="rId50" Type="http://schemas.openxmlformats.org/officeDocument/2006/relationships/image" Target="../media/image520.png"/><Relationship Id="rId55" Type="http://schemas.openxmlformats.org/officeDocument/2006/relationships/customXml" Target="../ink/ink25.xml"/><Relationship Id="rId76" Type="http://schemas.openxmlformats.org/officeDocument/2006/relationships/image" Target="../media/image65.png"/><Relationship Id="rId7" Type="http://schemas.openxmlformats.org/officeDocument/2006/relationships/customXml" Target="../ink/ink1.xml"/><Relationship Id="rId71" Type="http://schemas.openxmlformats.org/officeDocument/2006/relationships/customXml" Target="../ink/ink33.xml"/><Relationship Id="rId2" Type="http://schemas.openxmlformats.org/officeDocument/2006/relationships/notesSlide" Target="../notesSlides/notesSlide21.xml"/><Relationship Id="rId29" Type="http://schemas.openxmlformats.org/officeDocument/2006/relationships/customXml" Target="../ink/ink12.xml"/><Relationship Id="rId24" Type="http://schemas.openxmlformats.org/officeDocument/2006/relationships/image" Target="../media/image390.png"/><Relationship Id="rId40" Type="http://schemas.openxmlformats.org/officeDocument/2006/relationships/image" Target="../media/image470.png"/><Relationship Id="rId45" Type="http://schemas.openxmlformats.org/officeDocument/2006/relationships/customXml" Target="../ink/ink20.xml"/><Relationship Id="rId66" Type="http://schemas.openxmlformats.org/officeDocument/2006/relationships/image" Target="../media/image60.png"/><Relationship Id="rId87" Type="http://schemas.openxmlformats.org/officeDocument/2006/relationships/customXml" Target="../ink/ink41.xml"/><Relationship Id="rId61" Type="http://schemas.openxmlformats.org/officeDocument/2006/relationships/customXml" Target="../ink/ink28.xml"/><Relationship Id="rId82" Type="http://schemas.openxmlformats.org/officeDocument/2006/relationships/image" Target="../media/image68.png"/><Relationship Id="rId19" Type="http://schemas.openxmlformats.org/officeDocument/2006/relationships/customXml" Target="../ink/ink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https://artpictures.club/autumn-2023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hyperlink" Target="https://chembam.files.wordpress.com/2017/07/spinmagnet.png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https://vetsuisse.com/vet-iml/lernmodule/radgeneral/images_m/30_m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11D1B-ED30-4B67-9B98-7F79128A4C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Strömungsmechanik</a:t>
            </a:r>
            <a:r>
              <a:rPr lang="en-GB" dirty="0"/>
              <a:t> in der </a:t>
            </a:r>
            <a:r>
              <a:rPr lang="en-GB" dirty="0" err="1"/>
              <a:t>Medizin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78D9B9-9E16-4DAA-9B04-E01BF8B20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Prof. </a:t>
            </a:r>
            <a:r>
              <a:rPr lang="en-GB" dirty="0" err="1"/>
              <a:t>Dr.</a:t>
            </a:r>
            <a:r>
              <a:rPr lang="en-GB" dirty="0"/>
              <a:t>-Ing. Leonid Goubergrits</a:t>
            </a:r>
          </a:p>
          <a:p>
            <a:r>
              <a:rPr lang="en-GB" dirty="0"/>
              <a:t>PD Dr.-</a:t>
            </a:r>
            <a:r>
              <a:rPr lang="en-GB" dirty="0" err="1"/>
              <a:t>Ing</a:t>
            </a:r>
            <a:r>
              <a:rPr lang="en-GB" dirty="0"/>
              <a:t>. Ulrich Kertzscher</a:t>
            </a:r>
          </a:p>
          <a:p>
            <a:endParaRPr lang="en-GB" dirty="0"/>
          </a:p>
          <a:p>
            <a:r>
              <a:rPr lang="en-GB" dirty="0" err="1"/>
              <a:t>SoSe</a:t>
            </a:r>
            <a:r>
              <a:rPr lang="en-GB" dirty="0"/>
              <a:t> 2025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5D298A-5DB4-42F9-A9BA-7B80BE89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55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10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C34044-1F77-4F22-BDBC-EC2D191BC3A4}"/>
              </a:ext>
            </a:extLst>
          </p:cNvPr>
          <p:cNvSpPr txBox="1"/>
          <p:nvPr/>
        </p:nvSpPr>
        <p:spPr>
          <a:xfrm>
            <a:off x="4552202" y="1325563"/>
            <a:ext cx="206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Ortskodierung (X, Y)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4E4AFE-0B02-49C9-906F-A03177581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5" y="3424417"/>
            <a:ext cx="5647862" cy="23483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D1CAAB-8D80-4B6E-9E04-F0E918657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241" y="2348297"/>
            <a:ext cx="5495343" cy="35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5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62CEB0F-ABCD-A961-31C6-96938134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11</a:t>
            </a:fld>
            <a:endParaRPr lang="en-GB"/>
          </a:p>
        </p:txBody>
      </p:sp>
      <p:pic>
        <p:nvPicPr>
          <p:cNvPr id="1026" name="Grafik 2">
            <a:extLst>
              <a:ext uri="{FF2B5EF4-FFF2-40B4-BE49-F238E27FC236}">
                <a16:creationId xmlns:a16="http://schemas.microsoft.com/office/drawing/2014/main" id="{0BC60CD6-F93D-4A97-6B4F-0DAAB41D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1" y="857523"/>
            <a:ext cx="4332517" cy="36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Grafik 4">
            <a:extLst>
              <a:ext uri="{FF2B5EF4-FFF2-40B4-BE49-F238E27FC236}">
                <a16:creationId xmlns:a16="http://schemas.microsoft.com/office/drawing/2014/main" id="{91353BA8-ED35-77DB-E32A-83D909218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42" y="720612"/>
            <a:ext cx="3341156" cy="387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1E706D9-BF22-4A72-8D98-538506FF9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2" y="-1741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F847A4-2700-7C2C-C560-A077F03CD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42" y="24467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C23F45-FC05-C3E7-3770-9218D89E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999" y="5386559"/>
            <a:ext cx="9652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Gradientenfelder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links: Erzeugung des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Gradientenfeldes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kumimoji="0" lang="de-DE" altLang="de-DE" sz="1200" b="0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 z-Richtung durch zwei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Gradientenspulen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die mit gleicher Stromstärke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kumimoji="0" lang="de-DE" altLang="de-DE" sz="1200" b="0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entgegengesetzter Richtung betrieben werden. rechts: qualitativer, zeitlicher Ablauf der zugeschalteten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Gradientenfelder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kumimoji="0" lang="de-DE" altLang="de-DE" sz="1200" b="0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G</a:t>
            </a:r>
            <a:r>
              <a:rPr kumimoji="0" lang="de-DE" altLang="de-DE" sz="1200" b="0" i="1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</a:t>
            </a:r>
            <a:r>
              <a:rPr kumimoji="0" lang="de-DE" altLang="de-DE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und </a:t>
            </a:r>
            <a:r>
              <a:rPr kumimoji="0" lang="de-DE" altLang="de-DE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kumimoji="0" lang="de-DE" altLang="de-DE" sz="1200" b="0" i="1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29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21795E-BF16-13C9-B359-8BAE97589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12</a:t>
            </a:fld>
            <a:endParaRPr lang="en-GB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85F6D6-DB54-C8B1-E90B-FB9AE1DF8550}"/>
              </a:ext>
            </a:extLst>
          </p:cNvPr>
          <p:cNvSpPr txBox="1"/>
          <p:nvPr/>
        </p:nvSpPr>
        <p:spPr>
          <a:xfrm>
            <a:off x="2740542" y="892974"/>
            <a:ext cx="60977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Vorteile der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Magnetresonanzttomographie</a:t>
            </a: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Keine Einnahme von Präparaten nötig, keine ionisierende Strahlung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Sehr gute Weichteilkontrastdarstellung, hohe </a:t>
            </a:r>
            <a:r>
              <a:rPr lang="de-DE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Sensivität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Temperatur- und Flussmessungen sind möglich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2D-Schicht und 3D-Volumenmessung möglich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Nachteile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Probleme mit metallischen Gegenständen (u.a. Tattoos, da sie auch metallische Autolacke verwenden) und Herzschrittmachern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Patienten mit Klaustrophobie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de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manchmal Übererwärmung von Gewebebereichen</a:t>
            </a:r>
            <a:endParaRPr lang="de-DE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90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20C33CFE-2DE4-4E72-B81B-FA31E88CA64F}"/>
              </a:ext>
            </a:extLst>
          </p:cNvPr>
          <p:cNvSpPr txBox="1">
            <a:spLocks/>
          </p:cNvSpPr>
          <p:nvPr/>
        </p:nvSpPr>
        <p:spPr>
          <a:xfrm>
            <a:off x="5976999" y="56377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802F75-DEF4-3841-90A4-FA34C2D76A67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A4AA6A-E044-4880-99B3-9B819FB7630B}"/>
              </a:ext>
            </a:extLst>
          </p:cNvPr>
          <p:cNvSpPr txBox="1"/>
          <p:nvPr/>
        </p:nvSpPr>
        <p:spPr>
          <a:xfrm>
            <a:off x="746859" y="1085323"/>
            <a:ext cx="2298433" cy="12080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b="1" dirty="0">
                <a:cs typeface="Arial" panose="020B0604020202020204" pitchFamily="34" charset="0"/>
              </a:rPr>
              <a:t>Welches Krankheitsbild ist zu erkennen?</a:t>
            </a:r>
          </a:p>
          <a:p>
            <a:pPr>
              <a:spcAft>
                <a:spcPts val="300"/>
              </a:spcAft>
            </a:pPr>
            <a:endParaRPr lang="de-DE" sz="1600" b="1" dirty="0">
              <a:cs typeface="Arial" panose="020B0604020202020204" pitchFamily="34" charset="0"/>
            </a:endParaRPr>
          </a:p>
        </p:txBody>
      </p:sp>
      <p:pic>
        <p:nvPicPr>
          <p:cNvPr id="11" name="AS3_EF21_640x400_30.mp4">
            <a:hlinkClick r:id="" action="ppaction://media"/>
            <a:extLst>
              <a:ext uri="{FF2B5EF4-FFF2-40B4-BE49-F238E27FC236}">
                <a16:creationId xmlns:a16="http://schemas.microsoft.com/office/drawing/2014/main" id="{ACF3EBDB-CBCB-483F-805D-04835F261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739" r="18839"/>
          <a:stretch/>
        </p:blipFill>
        <p:spPr>
          <a:xfrm>
            <a:off x="3581401" y="1870850"/>
            <a:ext cx="4775494" cy="47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2396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20C33CFE-2DE4-4E72-B81B-FA31E88CA64F}"/>
              </a:ext>
            </a:extLst>
          </p:cNvPr>
          <p:cNvSpPr txBox="1">
            <a:spLocks/>
          </p:cNvSpPr>
          <p:nvPr/>
        </p:nvSpPr>
        <p:spPr>
          <a:xfrm>
            <a:off x="5976999" y="56377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802F75-DEF4-3841-90A4-FA34C2D76A67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A4AA6A-E044-4880-99B3-9B819FB7630B}"/>
              </a:ext>
            </a:extLst>
          </p:cNvPr>
          <p:cNvSpPr txBox="1"/>
          <p:nvPr/>
        </p:nvSpPr>
        <p:spPr>
          <a:xfrm>
            <a:off x="746859" y="1085323"/>
            <a:ext cx="2298433" cy="6540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b="1" dirty="0">
                <a:cs typeface="Arial" panose="020B0604020202020204" pitchFamily="34" charset="0"/>
              </a:rPr>
              <a:t>Krankheitsbild</a:t>
            </a:r>
          </a:p>
          <a:p>
            <a:pPr>
              <a:spcAft>
                <a:spcPts val="300"/>
              </a:spcAft>
            </a:pPr>
            <a:endParaRPr lang="de-DE" sz="1600" b="1" dirty="0"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48854F-7190-420D-8F9C-B7D1B3F192D7}"/>
              </a:ext>
            </a:extLst>
          </p:cNvPr>
          <p:cNvSpPr txBox="1"/>
          <p:nvPr/>
        </p:nvSpPr>
        <p:spPr>
          <a:xfrm>
            <a:off x="4622741" y="1085323"/>
            <a:ext cx="562027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cs typeface="Arial" panose="020B0604020202020204" pitchFamily="34" charset="0"/>
              </a:rPr>
              <a:t>Herzinsuffizienz, Mitralklappeninsuffizienz, hochgradige Aortenklappenstenose, Ejektionsfraktion LV 21 %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1" name="AS3_EF21_640x400_30.mp4">
            <a:hlinkClick r:id="" action="ppaction://media"/>
            <a:extLst>
              <a:ext uri="{FF2B5EF4-FFF2-40B4-BE49-F238E27FC236}">
                <a16:creationId xmlns:a16="http://schemas.microsoft.com/office/drawing/2014/main" id="{ACF3EBDB-CBCB-483F-805D-04835F261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739" r="18839"/>
          <a:stretch/>
        </p:blipFill>
        <p:spPr>
          <a:xfrm>
            <a:off x="3581401" y="1870850"/>
            <a:ext cx="4775494" cy="47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17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4DD56CE-DB7A-45C4-BCBB-AA94E3FE1F6C}"/>
              </a:ext>
            </a:extLst>
          </p:cNvPr>
          <p:cNvSpPr txBox="1"/>
          <p:nvPr/>
        </p:nvSpPr>
        <p:spPr>
          <a:xfrm>
            <a:off x="2053271" y="1209467"/>
            <a:ext cx="963514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Beispiel: Patient, 78 Jahre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       EF 21%, NYHA III, 						  EF 44%, NYHA II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 hochgradige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Aortenstenose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		       6 Monate nach TAVI</a:t>
            </a:r>
          </a:p>
        </p:txBody>
      </p:sp>
      <p:pic>
        <p:nvPicPr>
          <p:cNvPr id="7" name="AS3_EF21_640x400_30.mp4">
            <a:hlinkClick r:id="" action="ppaction://media"/>
            <a:extLst>
              <a:ext uri="{FF2B5EF4-FFF2-40B4-BE49-F238E27FC236}">
                <a16:creationId xmlns:a16="http://schemas.microsoft.com/office/drawing/2014/main" id="{738C8698-F2C4-4EC6-A180-FDE455787E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333" r="19619"/>
          <a:stretch/>
        </p:blipFill>
        <p:spPr>
          <a:xfrm>
            <a:off x="2142723" y="2936350"/>
            <a:ext cx="3390248" cy="3409604"/>
          </a:xfrm>
          <a:prstGeom prst="rect">
            <a:avLst/>
          </a:prstGeom>
        </p:spPr>
      </p:pic>
      <p:pic>
        <p:nvPicPr>
          <p:cNvPr id="8" name="TAVI_EF44_640x400_30.mp4">
            <a:hlinkClick r:id="" action="ppaction://media"/>
            <a:extLst>
              <a:ext uri="{FF2B5EF4-FFF2-40B4-BE49-F238E27FC236}">
                <a16:creationId xmlns:a16="http://schemas.microsoft.com/office/drawing/2014/main" id="{87E46951-6D6A-4CFB-AF84-C93B27768A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8023" r="18894" b="-612"/>
          <a:stretch/>
        </p:blipFill>
        <p:spPr>
          <a:xfrm>
            <a:off x="6634812" y="2936350"/>
            <a:ext cx="3436841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235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media01">
            <a:hlinkClick r:id="" action="ppaction://media"/>
            <a:extLst>
              <a:ext uri="{FF2B5EF4-FFF2-40B4-BE49-F238E27FC236}">
                <a16:creationId xmlns:a16="http://schemas.microsoft.com/office/drawing/2014/main" id="{93979F7B-2D9B-4C68-AFE8-FAE7F76E0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6383" y="1043609"/>
            <a:ext cx="4830572" cy="444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2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uribe_03_4D_AO_SELF_NAV2 (Converted)">
            <a:hlinkClick r:id="" action="ppaction://media"/>
            <a:extLst>
              <a:ext uri="{FF2B5EF4-FFF2-40B4-BE49-F238E27FC236}">
                <a16:creationId xmlns:a16="http://schemas.microsoft.com/office/drawing/2014/main" id="{0BE8F569-9800-40E7-8F02-D11339CC8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0163" y="1233488"/>
            <a:ext cx="4511675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5EC0D-72D7-8812-C5DD-2DBA585C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Sonographie (</a:t>
            </a:r>
            <a:r>
              <a:rPr lang="de-DE" dirty="0" err="1"/>
              <a:t>Ultraschallbildgebung</a:t>
            </a:r>
            <a:r>
              <a:rPr lang="de-DE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9AFFE-FA7A-8A1A-9733-2A79464D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18</a:t>
            </a:fld>
            <a:endParaRPr lang="en-GB"/>
          </a:p>
        </p:txBody>
      </p:sp>
      <p:pic>
        <p:nvPicPr>
          <p:cNvPr id="1026" name="Picture 2" descr="Allgemeine Grundlagen der Sonographie, Teil 1 | SpringerLink">
            <a:extLst>
              <a:ext uri="{FF2B5EF4-FFF2-40B4-BE49-F238E27FC236}">
                <a16:creationId xmlns:a16="http://schemas.microsoft.com/office/drawing/2014/main" id="{48D89764-FDCA-AE27-2400-71CE3007A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57" y="2182243"/>
            <a:ext cx="38290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DA9F18-1BD4-0212-EEDE-A73F07EBF7F6}"/>
              </a:ext>
            </a:extLst>
          </p:cNvPr>
          <p:cNvSpPr txBox="1"/>
          <p:nvPr/>
        </p:nvSpPr>
        <p:spPr>
          <a:xfrm>
            <a:off x="1061757" y="5817048"/>
            <a:ext cx="4005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media.springernature.com</a:t>
            </a:r>
            <a:r>
              <a:rPr lang="de-DE" sz="800" dirty="0"/>
              <a:t>/</a:t>
            </a:r>
            <a:r>
              <a:rPr lang="de-DE" sz="800" dirty="0" err="1"/>
              <a:t>lw685</a:t>
            </a:r>
            <a:r>
              <a:rPr lang="de-DE" sz="800" dirty="0"/>
              <a:t>/springer-</a:t>
            </a:r>
            <a:r>
              <a:rPr lang="de-DE" sz="800" dirty="0" err="1"/>
              <a:t>static</a:t>
            </a:r>
            <a:r>
              <a:rPr lang="de-DE" sz="800" dirty="0"/>
              <a:t>/</a:t>
            </a:r>
            <a:r>
              <a:rPr lang="de-DE" sz="800" dirty="0" err="1"/>
              <a:t>image</a:t>
            </a:r>
            <a:r>
              <a:rPr lang="de-DE" sz="800" dirty="0"/>
              <a:t>/</a:t>
            </a:r>
            <a:r>
              <a:rPr lang="de-DE" sz="800" dirty="0" err="1"/>
              <a:t>art%3A10.1007%2Fs00101-015-0096-5</a:t>
            </a:r>
            <a:r>
              <a:rPr lang="de-DE" sz="800" dirty="0"/>
              <a:t>/</a:t>
            </a:r>
            <a:r>
              <a:rPr lang="de-DE" sz="800" dirty="0" err="1"/>
              <a:t>MediaObjects</a:t>
            </a:r>
            <a:r>
              <a:rPr lang="de-DE" sz="800" dirty="0"/>
              <a:t>/</a:t>
            </a:r>
            <a:r>
              <a:rPr lang="de-DE" sz="800" dirty="0" err="1"/>
              <a:t>101_2015_96_Fig2_HTML.jpg</a:t>
            </a:r>
            <a:endParaRPr lang="de-DE" sz="800" dirty="0"/>
          </a:p>
        </p:txBody>
      </p:sp>
      <p:pic>
        <p:nvPicPr>
          <p:cNvPr id="1030" name="Picture 6" descr="RadioSurfVet">
            <a:extLst>
              <a:ext uri="{FF2B5EF4-FFF2-40B4-BE49-F238E27FC236}">
                <a16:creationId xmlns:a16="http://schemas.microsoft.com/office/drawing/2014/main" id="{B72CE246-8729-A7A6-DA9C-D82C1263D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2" t="15792" r="23467" b="9454"/>
          <a:stretch/>
        </p:blipFill>
        <p:spPr bwMode="auto">
          <a:xfrm>
            <a:off x="8106207" y="2021949"/>
            <a:ext cx="3210750" cy="33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AC06FAA-24ED-DE50-DB2C-5FF2E35DD13A}"/>
              </a:ext>
            </a:extLst>
          </p:cNvPr>
          <p:cNvSpPr txBox="1"/>
          <p:nvPr/>
        </p:nvSpPr>
        <p:spPr>
          <a:xfrm>
            <a:off x="7984027" y="5817048"/>
            <a:ext cx="34551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vetsuisse.com</a:t>
            </a:r>
            <a:r>
              <a:rPr lang="de-DE" sz="800" dirty="0"/>
              <a:t>/</a:t>
            </a:r>
            <a:r>
              <a:rPr lang="de-DE" sz="800" dirty="0" err="1"/>
              <a:t>vet-iml</a:t>
            </a:r>
            <a:r>
              <a:rPr lang="de-DE" sz="800" dirty="0"/>
              <a:t>/</a:t>
            </a:r>
            <a:r>
              <a:rPr lang="de-DE" sz="800" dirty="0" err="1"/>
              <a:t>lernmodule</a:t>
            </a:r>
            <a:r>
              <a:rPr lang="de-DE" sz="800" dirty="0"/>
              <a:t>/</a:t>
            </a:r>
            <a:r>
              <a:rPr lang="de-DE" sz="800" dirty="0" err="1"/>
              <a:t>radgeneral</a:t>
            </a:r>
            <a:r>
              <a:rPr lang="de-DE" sz="800" dirty="0"/>
              <a:t>/</a:t>
            </a:r>
            <a:r>
              <a:rPr lang="de-DE" sz="800" dirty="0" err="1"/>
              <a:t>images_m</a:t>
            </a:r>
            <a:r>
              <a:rPr lang="de-DE" sz="800" dirty="0"/>
              <a:t>/</a:t>
            </a:r>
            <a:r>
              <a:rPr lang="de-DE" sz="800" dirty="0" err="1"/>
              <a:t>389_m.jpg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006E6F-2227-8311-9AB8-9E3E33E6B213}"/>
              </a:ext>
            </a:extLst>
          </p:cNvPr>
          <p:cNvSpPr txBox="1"/>
          <p:nvPr/>
        </p:nvSpPr>
        <p:spPr>
          <a:xfrm>
            <a:off x="6292441" y="4390155"/>
            <a:ext cx="2318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Reflexion an Gewebe-Grenzflächen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E3B8399-427C-6714-93E1-5BBC238C430B}"/>
              </a:ext>
            </a:extLst>
          </p:cNvPr>
          <p:cNvSpPr txBox="1"/>
          <p:nvPr/>
        </p:nvSpPr>
        <p:spPr>
          <a:xfrm>
            <a:off x="8106207" y="1543996"/>
            <a:ext cx="3772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reflektierter Sendeimpuls = Echo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6F964E4-0789-DFDB-1056-A83B7B9C5BA6}"/>
              </a:ext>
            </a:extLst>
          </p:cNvPr>
          <p:cNvSpPr txBox="1"/>
          <p:nvPr/>
        </p:nvSpPr>
        <p:spPr>
          <a:xfrm>
            <a:off x="1635583" y="1728662"/>
            <a:ext cx="291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Ultraschallwelle im Gewebe</a:t>
            </a:r>
          </a:p>
        </p:txBody>
      </p:sp>
    </p:spTree>
    <p:extLst>
      <p:ext uri="{BB962C8B-B14F-4D97-AF65-F5344CB8AC3E}">
        <p14:creationId xmlns:p14="http://schemas.microsoft.com/office/powerpoint/2010/main" val="428786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5EC0D-72D7-8812-C5DD-2DBA585C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Sonographie (</a:t>
            </a:r>
            <a:r>
              <a:rPr lang="de-DE" dirty="0" err="1"/>
              <a:t>Ultraschallbildgebung</a:t>
            </a:r>
            <a:r>
              <a:rPr lang="de-DE" dirty="0"/>
              <a:t>)</a:t>
            </a:r>
          </a:p>
        </p:txBody>
      </p:sp>
      <p:pic>
        <p:nvPicPr>
          <p:cNvPr id="5" name="Sonographische Untersuchung der Leber - AMBOSS Video Preview">
            <a:hlinkClick r:id="" action="ppaction://media"/>
            <a:extLst>
              <a:ext uri="{FF2B5EF4-FFF2-40B4-BE49-F238E27FC236}">
                <a16:creationId xmlns:a16="http://schemas.microsoft.com/office/drawing/2014/main" id="{6C0D3556-1803-40D1-5D3F-BC393D394C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8165" y="2365428"/>
            <a:ext cx="6564870" cy="3692656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9AFFE-FA7A-8A1A-9733-2A79464D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19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0CDD63-FF04-26B4-358F-CFDB18788ED1}"/>
              </a:ext>
            </a:extLst>
          </p:cNvPr>
          <p:cNvSpPr txBox="1"/>
          <p:nvPr/>
        </p:nvSpPr>
        <p:spPr>
          <a:xfrm>
            <a:off x="7581522" y="6067270"/>
            <a:ext cx="6094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youtu.be</a:t>
            </a:r>
            <a:r>
              <a:rPr lang="de-DE" sz="800" dirty="0"/>
              <a:t>/</a:t>
            </a:r>
            <a:r>
              <a:rPr lang="de-DE" sz="800" dirty="0" err="1"/>
              <a:t>nHhBedzpoaY</a:t>
            </a:r>
            <a:endParaRPr lang="de-DE" sz="8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063B9A-530C-C5CB-A8B9-EA21505AD43B}"/>
              </a:ext>
            </a:extLst>
          </p:cNvPr>
          <p:cNvSpPr txBox="1"/>
          <p:nvPr/>
        </p:nvSpPr>
        <p:spPr>
          <a:xfrm>
            <a:off x="6096000" y="1551148"/>
            <a:ext cx="494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Beispiel B-Mode: Auffinden der Lebervene</a:t>
            </a:r>
          </a:p>
        </p:txBody>
      </p:sp>
      <p:pic>
        <p:nvPicPr>
          <p:cNvPr id="2052" name="Picture 4" descr="Vorbereitende Unterlagen für die Point-of-Care Ultraschallkurse (POCUS) der  Sektion ICAN der SGUM - PDF Free Download">
            <a:extLst>
              <a:ext uri="{FF2B5EF4-FFF2-40B4-BE49-F238E27FC236}">
                <a16:creationId xmlns:a16="http://schemas.microsoft.com/office/drawing/2014/main" id="{F75E98AB-DF76-1B97-329E-DFE67B43B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9" t="15050" r="11745" b="17815"/>
          <a:stretch/>
        </p:blipFill>
        <p:spPr bwMode="auto">
          <a:xfrm>
            <a:off x="773695" y="3769438"/>
            <a:ext cx="3486366" cy="22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CBB4D2C-576E-1B37-A8F5-1A0CC9494BCB}"/>
              </a:ext>
            </a:extLst>
          </p:cNvPr>
          <p:cNvSpPr txBox="1"/>
          <p:nvPr/>
        </p:nvSpPr>
        <p:spPr>
          <a:xfrm>
            <a:off x="388106" y="1551148"/>
            <a:ext cx="45364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Darstellungs-Modi der Sonographie:</a:t>
            </a:r>
          </a:p>
          <a:p>
            <a:pPr algn="just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A-Mode: </a:t>
            </a:r>
            <a:r>
              <a:rPr lang="de-DE" sz="1600" b="0" i="0" dirty="0">
                <a:effectLst/>
              </a:rPr>
              <a:t>Echos als </a:t>
            </a:r>
            <a:r>
              <a:rPr lang="de-DE" sz="1600" b="0" i="0" u="none" strike="noStrike" dirty="0">
                <a:effectLst/>
              </a:rPr>
              <a:t>Amplituden</a:t>
            </a:r>
            <a:r>
              <a:rPr lang="de-DE" sz="1600" b="0" i="0" dirty="0">
                <a:effectLst/>
              </a:rPr>
              <a:t> dargestellt</a:t>
            </a:r>
            <a:endParaRPr lang="de-DE" sz="1600" i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B-Mode: A</a:t>
            </a:r>
            <a:r>
              <a:rPr lang="de-DE" sz="1600" b="1" i="0" dirty="0">
                <a:effectLst/>
              </a:rPr>
              <a:t>mplitude des Echos als Grauwert</a:t>
            </a:r>
            <a:br>
              <a:rPr lang="de-DE" sz="1600" b="1" i="0" dirty="0">
                <a:effectLst/>
              </a:rPr>
            </a:br>
            <a:r>
              <a:rPr lang="de-DE" sz="1600" b="1" dirty="0"/>
              <a:t>-&gt; Bild durch Schwenken des Kopfes</a:t>
            </a:r>
            <a:r>
              <a:rPr lang="de-DE" sz="1600" b="1" i="0" dirty="0">
                <a:effectLst/>
              </a:rPr>
              <a:t> 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M-Mode:</a:t>
            </a:r>
            <a:r>
              <a:rPr lang="de-DE" sz="1600" b="0" i="0" dirty="0">
                <a:effectLst/>
              </a:rPr>
              <a:t> </a:t>
            </a:r>
            <a:r>
              <a:rPr lang="de-DE" sz="1600" b="0" i="0" dirty="0">
                <a:solidFill>
                  <a:srgbClr val="000000"/>
                </a:solidFill>
                <a:effectLst/>
              </a:rPr>
              <a:t>Bildzeile (grün)</a:t>
            </a:r>
            <a:r>
              <a:rPr lang="de-DE" sz="1600" dirty="0">
                <a:solidFill>
                  <a:srgbClr val="000000"/>
                </a:solidFill>
              </a:rPr>
              <a:t> im </a:t>
            </a:r>
            <a:r>
              <a:rPr lang="de-DE" sz="1600" b="0" i="0" u="none" strike="noStrike" dirty="0">
                <a:effectLst/>
              </a:rPr>
              <a:t>B-Mode</a:t>
            </a:r>
            <a:r>
              <a:rPr lang="de-DE" sz="1600" u="none" strike="noStrike" dirty="0"/>
              <a:t>-</a:t>
            </a:r>
            <a:r>
              <a:rPr lang="de-DE" sz="1600" b="0" i="0" dirty="0">
                <a:solidFill>
                  <a:srgbClr val="000000"/>
                </a:solidFill>
                <a:effectLst/>
              </a:rPr>
              <a:t>Bild </a:t>
            </a:r>
            <a:br>
              <a:rPr lang="de-DE" sz="1600" b="0" i="0" dirty="0">
                <a:solidFill>
                  <a:srgbClr val="000000"/>
                </a:solidFill>
                <a:effectLst/>
              </a:rPr>
            </a:br>
            <a:r>
              <a:rPr lang="de-DE" sz="1600" dirty="0">
                <a:solidFill>
                  <a:srgbClr val="000000"/>
                </a:solidFill>
              </a:rPr>
              <a:t>-&gt;zeitliche Auflösung </a:t>
            </a:r>
            <a:r>
              <a:rPr lang="de-DE" sz="1600" b="0" i="0" dirty="0">
                <a:solidFill>
                  <a:srgbClr val="000000"/>
                </a:solidFill>
                <a:effectLst/>
              </a:rPr>
              <a:t>durch hohe Wiederholungs-</a:t>
            </a:r>
            <a:br>
              <a:rPr lang="de-DE" sz="1600" b="0" i="0" dirty="0">
                <a:solidFill>
                  <a:srgbClr val="000000"/>
                </a:solidFill>
                <a:effectLst/>
              </a:rPr>
            </a:br>
            <a:r>
              <a:rPr lang="de-DE" sz="1600" b="0" i="0" dirty="0" err="1">
                <a:solidFill>
                  <a:srgbClr val="000000"/>
                </a:solidFill>
                <a:effectLst/>
              </a:rPr>
              <a:t>frequenz</a:t>
            </a: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9777FF-8F6D-1D42-4586-A953E9047891}"/>
              </a:ext>
            </a:extLst>
          </p:cNvPr>
          <p:cNvSpPr txBox="1"/>
          <p:nvPr/>
        </p:nvSpPr>
        <p:spPr>
          <a:xfrm>
            <a:off x="998239" y="6067270"/>
            <a:ext cx="354271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docplayer.org</a:t>
            </a:r>
            <a:r>
              <a:rPr lang="de-DE" sz="800" dirty="0"/>
              <a:t>/</a:t>
            </a:r>
            <a:r>
              <a:rPr lang="de-DE" sz="800" dirty="0" err="1"/>
              <a:t>docs</a:t>
            </a:r>
            <a:r>
              <a:rPr lang="de-DE" sz="800" dirty="0"/>
              <a:t>-images/96/128993256/</a:t>
            </a:r>
            <a:r>
              <a:rPr lang="de-DE" sz="800" dirty="0" err="1"/>
              <a:t>images</a:t>
            </a:r>
            <a:r>
              <a:rPr lang="de-DE" sz="800" dirty="0"/>
              <a:t>/27-</a:t>
            </a:r>
            <a:r>
              <a:rPr lang="de-DE" sz="800" dirty="0" err="1"/>
              <a:t>3.jpg</a:t>
            </a:r>
            <a:endParaRPr lang="de-DE" sz="8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BE00D3-530A-A1A4-1AAE-A2ED386115AF}"/>
              </a:ext>
            </a:extLst>
          </p:cNvPr>
          <p:cNvSpPr txBox="1"/>
          <p:nvPr/>
        </p:nvSpPr>
        <p:spPr>
          <a:xfrm>
            <a:off x="6594437" y="2030062"/>
            <a:ext cx="4948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Ultraschallfächer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E6E7AD-C24A-9D26-93D8-4ECBF0F55966}"/>
              </a:ext>
            </a:extLst>
          </p:cNvPr>
          <p:cNvSpPr txBox="1"/>
          <p:nvPr/>
        </p:nvSpPr>
        <p:spPr>
          <a:xfrm>
            <a:off x="9586558" y="2040407"/>
            <a:ext cx="4948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Bewegung des Schallkopfes</a:t>
            </a:r>
          </a:p>
        </p:txBody>
      </p:sp>
    </p:spTree>
    <p:extLst>
      <p:ext uri="{BB962C8B-B14F-4D97-AF65-F5344CB8AC3E}">
        <p14:creationId xmlns:p14="http://schemas.microsoft.com/office/powerpoint/2010/main" val="10754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402E58-10AA-4B81-9FE2-527C620BC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GB" dirty="0" err="1">
                <a:solidFill>
                  <a:schemeClr val="bg1"/>
                </a:solidFill>
              </a:rPr>
              <a:t>Vorlesung</a:t>
            </a:r>
            <a:r>
              <a:rPr lang="en-GB" dirty="0">
                <a:solidFill>
                  <a:schemeClr val="bg1"/>
                </a:solidFill>
              </a:rPr>
              <a:t> 13 1. Teil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EBB1E5-60AA-462E-928D-7DA382EB84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de-DE" sz="2000" dirty="0">
                <a:solidFill>
                  <a:schemeClr val="bg1"/>
                </a:solidFill>
              </a:rPr>
              <a:t>Messung der Gefäß- und Herzgeometrie, bildgebende Verfahren: Teil 2</a:t>
            </a:r>
          </a:p>
          <a:p>
            <a:pPr algn="l"/>
            <a:r>
              <a:rPr lang="de-DE" sz="2000" dirty="0">
                <a:solidFill>
                  <a:schemeClr val="bg1"/>
                </a:solidFill>
              </a:rPr>
              <a:t>09</a:t>
            </a:r>
            <a:r>
              <a:rPr lang="en-GB" sz="2000" dirty="0">
                <a:solidFill>
                  <a:schemeClr val="bg1"/>
                </a:solidFill>
              </a:rPr>
              <a:t>.07.2025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DFE924-E392-4ABA-8206-AE003862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8" y="489204"/>
            <a:ext cx="3704910" cy="451142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0B9C454-B8DD-4F5B-90AB-EE87B1D0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C6E05448-C963-4910-96F2-13A1B15C893E}" type="slidenum">
              <a:rPr lang="en-GB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GB" sz="1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9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5EC0D-72D7-8812-C5DD-2DBA585CB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Sonographie (</a:t>
            </a:r>
            <a:r>
              <a:rPr lang="de-DE" dirty="0" err="1"/>
              <a:t>Ultraschallbildgebung</a:t>
            </a:r>
            <a:r>
              <a:rPr lang="de-DE" dirty="0"/>
              <a:t>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9AFFE-FA7A-8A1A-9733-2A79464D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20</a:t>
            </a:fld>
            <a:endParaRPr lang="en-GB"/>
          </a:p>
        </p:txBody>
      </p:sp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0AA00C81-15A8-B772-A330-168DC81AA2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8324" y="2797285"/>
            <a:ext cx="3231119" cy="24233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EBA24D-1434-1E35-BC41-CFCB4FC27561}"/>
              </a:ext>
            </a:extLst>
          </p:cNvPr>
          <p:cNvSpPr txBox="1"/>
          <p:nvPr/>
        </p:nvSpPr>
        <p:spPr>
          <a:xfrm>
            <a:off x="838200" y="1585320"/>
            <a:ext cx="591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Ultraschall-Doppler-Methode (Duplex-Sonographie)</a:t>
            </a:r>
          </a:p>
          <a:p>
            <a:r>
              <a:rPr lang="de-DE" dirty="0"/>
              <a:t>Formerfassung + Messung Strömungsgeschwindigkeit</a:t>
            </a:r>
          </a:p>
        </p:txBody>
      </p:sp>
      <p:pic>
        <p:nvPicPr>
          <p:cNvPr id="7" name="Project 1">
            <a:hlinkClick r:id="" action="ppaction://media"/>
            <a:extLst>
              <a:ext uri="{FF2B5EF4-FFF2-40B4-BE49-F238E27FC236}">
                <a16:creationId xmlns:a16="http://schemas.microsoft.com/office/drawing/2014/main" id="{2E577A9C-06A5-006B-3510-164FB35F259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5893" t="3728" r="5048" b="7538"/>
          <a:stretch/>
        </p:blipFill>
        <p:spPr>
          <a:xfrm>
            <a:off x="4687642" y="2797285"/>
            <a:ext cx="3352915" cy="242334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AD8350-29F5-0DE4-3A5C-A131264D9160}"/>
              </a:ext>
            </a:extLst>
          </p:cNvPr>
          <p:cNvSpPr txBox="1"/>
          <p:nvPr/>
        </p:nvSpPr>
        <p:spPr>
          <a:xfrm>
            <a:off x="4790625" y="5407469"/>
            <a:ext cx="64707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www.doccheck.com</a:t>
            </a:r>
            <a:r>
              <a:rPr lang="de-DE" sz="800" dirty="0"/>
              <a:t>/de/</a:t>
            </a:r>
            <a:r>
              <a:rPr lang="de-DE" sz="800" dirty="0" err="1"/>
              <a:t>detail</a:t>
            </a:r>
            <a:r>
              <a:rPr lang="de-DE" sz="800" dirty="0"/>
              <a:t>/</a:t>
            </a:r>
            <a:r>
              <a:rPr lang="de-DE" sz="800" dirty="0" err="1"/>
              <a:t>videos</a:t>
            </a:r>
            <a:r>
              <a:rPr lang="de-DE" sz="800" dirty="0"/>
              <a:t>/4607-</a:t>
            </a:r>
            <a:r>
              <a:rPr lang="de-DE" sz="800" dirty="0" err="1"/>
              <a:t>duplexsonographie</a:t>
            </a:r>
            <a:r>
              <a:rPr lang="de-DE" sz="800" dirty="0"/>
              <a:t>-so-gehts</a:t>
            </a:r>
          </a:p>
        </p:txBody>
      </p:sp>
      <p:pic>
        <p:nvPicPr>
          <p:cNvPr id="4098" name="Picture 2" descr="Doppler-Effekt und Doppler-Echokardiographie – EKG &amp; ECHO">
            <a:extLst>
              <a:ext uri="{FF2B5EF4-FFF2-40B4-BE49-F238E27FC236}">
                <a16:creationId xmlns:a16="http://schemas.microsoft.com/office/drawing/2014/main" id="{ECCE97B5-1C3B-21A6-C538-D19E40D16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5"/>
          <a:stretch/>
        </p:blipFill>
        <p:spPr bwMode="auto">
          <a:xfrm>
            <a:off x="699670" y="2797285"/>
            <a:ext cx="3853273" cy="24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99E83B0-1121-4A5D-94E6-CA9FCA6BCC06}"/>
              </a:ext>
            </a:extLst>
          </p:cNvPr>
          <p:cNvSpPr txBox="1"/>
          <p:nvPr/>
        </p:nvSpPr>
        <p:spPr>
          <a:xfrm>
            <a:off x="1074739" y="5407469"/>
            <a:ext cx="40794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ekgecho.de</a:t>
            </a:r>
            <a:r>
              <a:rPr lang="de-DE" sz="800" dirty="0"/>
              <a:t>/</a:t>
            </a:r>
            <a:r>
              <a:rPr lang="de-DE" sz="800" dirty="0" err="1"/>
              <a:t>wp</a:t>
            </a:r>
            <a:r>
              <a:rPr lang="de-DE" sz="800" dirty="0"/>
              <a:t>-content/</a:t>
            </a:r>
            <a:r>
              <a:rPr lang="de-DE" sz="800" dirty="0" err="1"/>
              <a:t>uploads</a:t>
            </a:r>
            <a:r>
              <a:rPr lang="de-DE" sz="800" dirty="0"/>
              <a:t>/2021/07/Doppler-Effekt-bei-Erythrozyten-Schallwelle-Frequenz-Ekokardiographie-1024x737.png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05F244-EFB1-A564-0556-E9ED8BCAAD46}"/>
              </a:ext>
            </a:extLst>
          </p:cNvPr>
          <p:cNvSpPr txBox="1"/>
          <p:nvPr/>
        </p:nvSpPr>
        <p:spPr>
          <a:xfrm>
            <a:off x="4786397" y="2501105"/>
            <a:ext cx="308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Beispiel Blutgefäß-Sonographie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A7699FC-2558-4ED2-4BAB-90C48CF6ADDB}"/>
              </a:ext>
            </a:extLst>
          </p:cNvPr>
          <p:cNvSpPr txBox="1"/>
          <p:nvPr/>
        </p:nvSpPr>
        <p:spPr>
          <a:xfrm>
            <a:off x="1319505" y="2513074"/>
            <a:ext cx="308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Doppler-Effekt bei Erythrozyten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3D379BB-E4D7-4E2A-9156-1D2FB6B1A56F}"/>
              </a:ext>
            </a:extLst>
          </p:cNvPr>
          <p:cNvSpPr txBox="1"/>
          <p:nvPr/>
        </p:nvSpPr>
        <p:spPr>
          <a:xfrm>
            <a:off x="8431412" y="2501105"/>
            <a:ext cx="308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Beispiel Herz-Sonographie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821383C-6D0C-2E33-887E-AFAFB3C6414F}"/>
              </a:ext>
            </a:extLst>
          </p:cNvPr>
          <p:cNvSpPr txBox="1"/>
          <p:nvPr/>
        </p:nvSpPr>
        <p:spPr>
          <a:xfrm>
            <a:off x="9198731" y="5800173"/>
            <a:ext cx="232071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rot</a:t>
            </a:r>
            <a:r>
              <a:rPr lang="de-DE" sz="1400" dirty="0"/>
              <a:t>= hohe Geschwindigkeit</a:t>
            </a:r>
          </a:p>
        </p:txBody>
      </p:sp>
    </p:spTree>
    <p:extLst>
      <p:ext uri="{BB962C8B-B14F-4D97-AF65-F5344CB8AC3E}">
        <p14:creationId xmlns:p14="http://schemas.microsoft.com/office/powerpoint/2010/main" val="60637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B3FB4-9237-7746-9B87-54603C27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47786" cy="1325563"/>
          </a:xfrm>
        </p:spPr>
        <p:txBody>
          <a:bodyPr>
            <a:normAutofit/>
          </a:bodyPr>
          <a:lstStyle/>
          <a:p>
            <a:r>
              <a:rPr lang="de-D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Szintigraphie (Nuklearmedizinische Bildgebung)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373531-B8EB-4858-80D2-A1FD8202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21</a:t>
            </a:fld>
            <a:endParaRPr lang="en-GB"/>
          </a:p>
        </p:txBody>
      </p:sp>
      <p:pic>
        <p:nvPicPr>
          <p:cNvPr id="3074" name="Picture 2" descr="Schilddrüsenambulanz | Universitätsklinikum Freiburg">
            <a:extLst>
              <a:ext uri="{FF2B5EF4-FFF2-40B4-BE49-F238E27FC236}">
                <a16:creationId xmlns:a16="http://schemas.microsoft.com/office/drawing/2014/main" id="{9D1F7C0E-6E36-FB8D-781F-ADBDD55262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1"/>
          <a:stretch/>
        </p:blipFill>
        <p:spPr bwMode="auto">
          <a:xfrm>
            <a:off x="4272256" y="4053681"/>
            <a:ext cx="6754333" cy="213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834686-5BFD-AF28-73C4-C697898E50CF}"/>
              </a:ext>
            </a:extLst>
          </p:cNvPr>
          <p:cNvSpPr txBox="1"/>
          <p:nvPr/>
        </p:nvSpPr>
        <p:spPr>
          <a:xfrm>
            <a:off x="5205806" y="6217097"/>
            <a:ext cx="6094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www.uniklinik-freiburg.de</a:t>
            </a:r>
            <a:r>
              <a:rPr lang="de-DE" sz="800" dirty="0"/>
              <a:t>/</a:t>
            </a:r>
            <a:r>
              <a:rPr lang="de-DE" sz="800" dirty="0" err="1"/>
              <a:t>fileadmin</a:t>
            </a:r>
            <a:r>
              <a:rPr lang="de-DE" sz="800" dirty="0"/>
              <a:t>/</a:t>
            </a:r>
            <a:r>
              <a:rPr lang="de-DE" sz="800" dirty="0" err="1"/>
              <a:t>mediapool</a:t>
            </a:r>
            <a:r>
              <a:rPr lang="de-DE" sz="800" dirty="0"/>
              <a:t>/</a:t>
            </a:r>
            <a:r>
              <a:rPr lang="de-DE" sz="800" dirty="0" err="1"/>
              <a:t>07_kliniken</a:t>
            </a:r>
            <a:r>
              <a:rPr lang="de-DE" sz="800" dirty="0"/>
              <a:t>/</a:t>
            </a:r>
            <a:r>
              <a:rPr lang="de-DE" sz="800" dirty="0" err="1"/>
              <a:t>rad_nukmed</a:t>
            </a:r>
            <a:r>
              <a:rPr lang="de-DE" sz="800" dirty="0"/>
              <a:t>/</a:t>
            </a:r>
            <a:r>
              <a:rPr lang="de-DE" sz="800" dirty="0" err="1"/>
              <a:t>bilder</a:t>
            </a:r>
            <a:r>
              <a:rPr lang="de-DE" sz="800" dirty="0"/>
              <a:t>/SD-</a:t>
            </a:r>
            <a:r>
              <a:rPr lang="de-DE" sz="800" dirty="0" err="1"/>
              <a:t>web.png</a:t>
            </a:r>
            <a:endParaRPr lang="de-DE" sz="800" dirty="0"/>
          </a:p>
        </p:txBody>
      </p:sp>
      <p:pic>
        <p:nvPicPr>
          <p:cNvPr id="3076" name="Picture 4" descr="Was eine Szintigraphie ist und wie sie abläuft | Focus Arztsuche">
            <a:extLst>
              <a:ext uri="{FF2B5EF4-FFF2-40B4-BE49-F238E27FC236}">
                <a16:creationId xmlns:a16="http://schemas.microsoft.com/office/drawing/2014/main" id="{AC8B8D78-5141-0F3B-B49B-F3EDCED8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22616"/>
          <a:stretch/>
        </p:blipFill>
        <p:spPr bwMode="auto">
          <a:xfrm>
            <a:off x="999569" y="3916316"/>
            <a:ext cx="2227730" cy="19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277D151-810A-F1FC-2050-7B43D9DB19B8}"/>
              </a:ext>
            </a:extLst>
          </p:cNvPr>
          <p:cNvSpPr txBox="1"/>
          <p:nvPr/>
        </p:nvSpPr>
        <p:spPr>
          <a:xfrm>
            <a:off x="904090" y="6077247"/>
            <a:ext cx="28875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focus-arztsuche.de</a:t>
            </a:r>
            <a:r>
              <a:rPr lang="de-DE" sz="800" dirty="0"/>
              <a:t>/</a:t>
            </a:r>
            <a:r>
              <a:rPr lang="de-DE" sz="800" dirty="0" err="1"/>
              <a:t>magazin</a:t>
            </a:r>
            <a:r>
              <a:rPr lang="de-DE" sz="800" dirty="0"/>
              <a:t>/</a:t>
            </a:r>
            <a:r>
              <a:rPr lang="de-DE" sz="800" dirty="0" err="1"/>
              <a:t>public</a:t>
            </a:r>
            <a:r>
              <a:rPr lang="de-DE" sz="800" dirty="0"/>
              <a:t>/</a:t>
            </a:r>
            <a:r>
              <a:rPr lang="de-DE" sz="800" dirty="0" err="1"/>
              <a:t>styles</a:t>
            </a:r>
            <a:r>
              <a:rPr lang="de-DE" sz="800" dirty="0"/>
              <a:t>/</a:t>
            </a:r>
            <a:r>
              <a:rPr lang="de-DE" sz="800" dirty="0" err="1"/>
              <a:t>facebook</a:t>
            </a:r>
            <a:r>
              <a:rPr lang="de-DE" sz="800" dirty="0"/>
              <a:t>/</a:t>
            </a:r>
            <a:r>
              <a:rPr lang="de-DE" sz="800" dirty="0" err="1"/>
              <a:t>public</a:t>
            </a:r>
            <a:r>
              <a:rPr lang="de-DE" sz="800" dirty="0"/>
              <a:t>/2020-01/</a:t>
            </a:r>
            <a:r>
              <a:rPr lang="de-DE" sz="800" dirty="0" err="1"/>
              <a:t>11703490_szintigrafie_sciencephoto.jpg?h</a:t>
            </a:r>
            <a:r>
              <a:rPr lang="de-DE" sz="800" dirty="0"/>
              <a:t>=</a:t>
            </a:r>
            <a:r>
              <a:rPr lang="de-DE" sz="800" dirty="0" err="1"/>
              <a:t>e77d7fc1&amp;itok</a:t>
            </a:r>
            <a:r>
              <a:rPr lang="de-DE" sz="800" dirty="0"/>
              <a:t>=</a:t>
            </a:r>
            <a:r>
              <a:rPr lang="de-DE" sz="800" dirty="0" err="1"/>
              <a:t>Cv9yb6lh</a:t>
            </a:r>
            <a:endParaRPr lang="de-DE" sz="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4C63B73-9378-3290-7E6A-2B062BF91656}"/>
              </a:ext>
            </a:extLst>
          </p:cNvPr>
          <p:cNvSpPr txBox="1"/>
          <p:nvPr/>
        </p:nvSpPr>
        <p:spPr>
          <a:xfrm>
            <a:off x="838200" y="1905367"/>
            <a:ext cx="9833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</a:rPr>
              <a:t>Einnahme/ Injektion schwach radioaktiv markierter </a:t>
            </a:r>
            <a:r>
              <a:rPr lang="de-DE" dirty="0"/>
              <a:t>Substanzen (Technetium, Iod, Thallium)</a:t>
            </a:r>
            <a:r>
              <a:rPr lang="de-DE" b="0" i="0" dirty="0">
                <a:effectLst/>
              </a:rPr>
              <a:t> </a:t>
            </a:r>
          </a:p>
          <a:p>
            <a:r>
              <a:rPr lang="de-DE" dirty="0"/>
              <a:t>-&gt; Anlagerung in Bereichen mit hoher Stoffwechselaktivität und guter Durchblutung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abgegebene Strahlung wird gemessen (Gamma-Kamera)</a:t>
            </a:r>
          </a:p>
          <a:p>
            <a:r>
              <a:rPr lang="de-DE" dirty="0"/>
              <a:t>-&gt; Hinweise auf Vorgänge wie Entzündungen, Tumorbildung oder Minderdurchblutung</a:t>
            </a:r>
            <a:endParaRPr lang="de-DE" b="0" i="0" dirty="0">
              <a:effectLst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BAB07B2-912C-B087-AFC1-7BF470C9D897}"/>
              </a:ext>
            </a:extLst>
          </p:cNvPr>
          <p:cNvSpPr txBox="1"/>
          <p:nvPr/>
        </p:nvSpPr>
        <p:spPr>
          <a:xfrm>
            <a:off x="1191092" y="3642185"/>
            <a:ext cx="2887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Lage der Schilddrüse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C79B3E8-3DD8-68E1-2D4E-7712FF2DB8F4}"/>
              </a:ext>
            </a:extLst>
          </p:cNvPr>
          <p:cNvSpPr txBox="1"/>
          <p:nvPr/>
        </p:nvSpPr>
        <p:spPr>
          <a:xfrm>
            <a:off x="5908066" y="3611407"/>
            <a:ext cx="4733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diagnostische Schilddrüsenszintigraphie</a:t>
            </a:r>
          </a:p>
        </p:txBody>
      </p:sp>
    </p:spTree>
    <p:extLst>
      <p:ext uri="{BB962C8B-B14F-4D97-AF65-F5344CB8AC3E}">
        <p14:creationId xmlns:p14="http://schemas.microsoft.com/office/powerpoint/2010/main" val="4077170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B3FB4-9237-7746-9B87-54603C27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Szintigraphie (Nuklearmedizinische Bildgebung)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373531-B8EB-4858-80D2-A1FD8202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22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0E80D28-25FE-7D45-4979-2DAE6DBEC8F3}"/>
              </a:ext>
            </a:extLst>
          </p:cNvPr>
          <p:cNvSpPr txBox="1"/>
          <p:nvPr/>
        </p:nvSpPr>
        <p:spPr>
          <a:xfrm>
            <a:off x="893024" y="1820327"/>
            <a:ext cx="6094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Myokard-Szintigraphie (Herzmuskel)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Injektion der radioaktiven Substanz (Radionuklid)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i="0" dirty="0">
                <a:effectLst/>
              </a:rPr>
              <a:t>Messung </a:t>
            </a:r>
            <a:r>
              <a:rPr lang="de-DE" dirty="0"/>
              <a:t>unter körperlicher Belastung und Ruhebedingungen </a:t>
            </a:r>
            <a:br>
              <a:rPr lang="de-DE" dirty="0"/>
            </a:br>
            <a:r>
              <a:rPr lang="de-DE" b="0" i="0" dirty="0">
                <a:effectLst/>
              </a:rPr>
              <a:t>-&gt; schlecht durchblutete Bereiche des Herzens werden                      sichtbar</a:t>
            </a:r>
          </a:p>
          <a:p>
            <a:r>
              <a:rPr lang="de-DE" b="0" i="0" dirty="0">
                <a:effectLst/>
              </a:rPr>
              <a:t> </a:t>
            </a:r>
            <a:endParaRPr lang="de-DE" dirty="0"/>
          </a:p>
        </p:txBody>
      </p:sp>
      <p:pic>
        <p:nvPicPr>
          <p:cNvPr id="5126" name="Picture 6" descr="Nuklearmedizin - Klinik Dr. Hancken">
            <a:extLst>
              <a:ext uri="{FF2B5EF4-FFF2-40B4-BE49-F238E27FC236}">
                <a16:creationId xmlns:a16="http://schemas.microsoft.com/office/drawing/2014/main" id="{739692E7-8296-9AFB-609F-71BD58A8D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0"/>
          <a:stretch/>
        </p:blipFill>
        <p:spPr bwMode="auto">
          <a:xfrm>
            <a:off x="6929421" y="1547903"/>
            <a:ext cx="3999126" cy="45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E7C23B7-3721-3441-187B-FF0221853C46}"/>
              </a:ext>
            </a:extLst>
          </p:cNvPr>
          <p:cNvSpPr txBox="1"/>
          <p:nvPr/>
        </p:nvSpPr>
        <p:spPr>
          <a:xfrm>
            <a:off x="7475822" y="1199373"/>
            <a:ext cx="689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Ruhe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5530F2-BE8E-9D2F-F459-A6B586DF757C}"/>
              </a:ext>
            </a:extLst>
          </p:cNvPr>
          <p:cNvSpPr txBox="1"/>
          <p:nvPr/>
        </p:nvSpPr>
        <p:spPr>
          <a:xfrm>
            <a:off x="9551151" y="1199372"/>
            <a:ext cx="1088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Belastung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F82D6E6-6A14-425C-C570-43BE109DDC7F}"/>
              </a:ext>
            </a:extLst>
          </p:cNvPr>
          <p:cNvSpPr txBox="1"/>
          <p:nvPr/>
        </p:nvSpPr>
        <p:spPr>
          <a:xfrm>
            <a:off x="7592717" y="6196513"/>
            <a:ext cx="32717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http://</a:t>
            </a:r>
            <a:r>
              <a:rPr lang="de-DE" sz="800" dirty="0" err="1"/>
              <a:t>www.hancken.de</a:t>
            </a:r>
            <a:r>
              <a:rPr lang="de-DE" sz="800" dirty="0"/>
              <a:t>/</a:t>
            </a:r>
            <a:r>
              <a:rPr lang="de-DE" sz="800" dirty="0" err="1"/>
              <a:t>wp</a:t>
            </a:r>
            <a:r>
              <a:rPr lang="de-DE" sz="800" dirty="0"/>
              <a:t>-content/</a:t>
            </a:r>
            <a:r>
              <a:rPr lang="de-DE" sz="800" dirty="0" err="1"/>
              <a:t>uploads</a:t>
            </a:r>
            <a:r>
              <a:rPr lang="de-DE" sz="800" dirty="0"/>
              <a:t>/2018/02/image-</a:t>
            </a:r>
            <a:r>
              <a:rPr lang="de-DE" sz="800" dirty="0" err="1"/>
              <a:t>23.png</a:t>
            </a:r>
            <a:endParaRPr lang="de-DE" sz="800" dirty="0"/>
          </a:p>
        </p:txBody>
      </p:sp>
      <p:pic>
        <p:nvPicPr>
          <p:cNvPr id="5128" name="Picture 8" descr="Untersuchungsablauf">
            <a:extLst>
              <a:ext uri="{FF2B5EF4-FFF2-40B4-BE49-F238E27FC236}">
                <a16:creationId xmlns:a16="http://schemas.microsoft.com/office/drawing/2014/main" id="{3AFF073E-90F0-09F2-554D-9DC9211F7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4" b="5491"/>
          <a:stretch/>
        </p:blipFill>
        <p:spPr bwMode="auto">
          <a:xfrm>
            <a:off x="2590299" y="3883511"/>
            <a:ext cx="3377886" cy="24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F0428B7-67BF-EE7D-74BE-F9FC9019DF27}"/>
              </a:ext>
            </a:extLst>
          </p:cNvPr>
          <p:cNvSpPr txBox="1"/>
          <p:nvPr/>
        </p:nvSpPr>
        <p:spPr>
          <a:xfrm>
            <a:off x="1527410" y="6398222"/>
            <a:ext cx="6094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www.do-ra.de</a:t>
            </a:r>
            <a:r>
              <a:rPr lang="de-DE" sz="800" dirty="0"/>
              <a:t>/</a:t>
            </a:r>
            <a:r>
              <a:rPr lang="de-DE" sz="800" dirty="0" err="1"/>
              <a:t>fileadmin</a:t>
            </a:r>
            <a:r>
              <a:rPr lang="de-DE" sz="800" dirty="0"/>
              <a:t>/_</a:t>
            </a:r>
            <a:r>
              <a:rPr lang="de-DE" sz="800" dirty="0" err="1"/>
              <a:t>processed</a:t>
            </a:r>
            <a:r>
              <a:rPr lang="de-DE" sz="800" dirty="0"/>
              <a:t>_/</a:t>
            </a:r>
            <a:r>
              <a:rPr lang="de-DE" sz="800" dirty="0" err="1"/>
              <a:t>csm_gamma</a:t>
            </a:r>
            <a:r>
              <a:rPr lang="de-DE" sz="800" dirty="0"/>
              <a:t>-kamera-</a:t>
            </a:r>
            <a:r>
              <a:rPr lang="de-DE" sz="800" dirty="0" err="1"/>
              <a:t>dortmund_b441eb174a.jpg</a:t>
            </a:r>
            <a:endParaRPr lang="de-DE" sz="8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8F19BF6B-B9CE-40BA-8E9F-D8CF5F2266AD}"/>
              </a:ext>
            </a:extLst>
          </p:cNvPr>
          <p:cNvSpPr/>
          <p:nvPr/>
        </p:nvSpPr>
        <p:spPr>
          <a:xfrm>
            <a:off x="4472569" y="5838060"/>
            <a:ext cx="2215921" cy="624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34" name="Picture 14" descr="DGN-HERZ">
            <a:extLst>
              <a:ext uri="{FF2B5EF4-FFF2-40B4-BE49-F238E27FC236}">
                <a16:creationId xmlns:a16="http://schemas.microsoft.com/office/drawing/2014/main" id="{C49152FF-5503-8F76-83A2-D3F5ED99B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71201" r="75174" b="7710"/>
          <a:stretch/>
        </p:blipFill>
        <p:spPr bwMode="auto">
          <a:xfrm>
            <a:off x="11016889" y="4953749"/>
            <a:ext cx="796451" cy="90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DGN-HERZ">
            <a:extLst>
              <a:ext uri="{FF2B5EF4-FFF2-40B4-BE49-F238E27FC236}">
                <a16:creationId xmlns:a16="http://schemas.microsoft.com/office/drawing/2014/main" id="{333B2A85-7CDC-8772-0832-AD5B6325C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37695" r="75174" b="33506"/>
          <a:stretch/>
        </p:blipFill>
        <p:spPr bwMode="auto">
          <a:xfrm>
            <a:off x="10893248" y="1690688"/>
            <a:ext cx="811456" cy="123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DGN-HERZ">
            <a:extLst>
              <a:ext uri="{FF2B5EF4-FFF2-40B4-BE49-F238E27FC236}">
                <a16:creationId xmlns:a16="http://schemas.microsoft.com/office/drawing/2014/main" id="{747F855C-BC13-F6D8-F3C6-D9D6ACECF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4089" r="75174" b="72801"/>
          <a:stretch/>
        </p:blipFill>
        <p:spPr bwMode="auto">
          <a:xfrm>
            <a:off x="10910082" y="3194577"/>
            <a:ext cx="830474" cy="9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90B5F0E2-C551-648C-E872-3796E42B6861}"/>
              </a:ext>
            </a:extLst>
          </p:cNvPr>
          <p:cNvSpPr/>
          <p:nvPr/>
        </p:nvSpPr>
        <p:spPr>
          <a:xfrm>
            <a:off x="11511143" y="2309253"/>
            <a:ext cx="225620" cy="3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7F273BA8-5E17-A35A-0357-24EE80F302C2}"/>
              </a:ext>
            </a:extLst>
          </p:cNvPr>
          <p:cNvSpPr/>
          <p:nvPr/>
        </p:nvSpPr>
        <p:spPr>
          <a:xfrm>
            <a:off x="11554175" y="3290910"/>
            <a:ext cx="225620" cy="3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3FF03F3-0F64-364F-B888-5D9BB9B06205}"/>
              </a:ext>
            </a:extLst>
          </p:cNvPr>
          <p:cNvSpPr/>
          <p:nvPr/>
        </p:nvSpPr>
        <p:spPr>
          <a:xfrm rot="1729591">
            <a:off x="11544689" y="3910480"/>
            <a:ext cx="225620" cy="3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8C51C69-4126-AE79-E524-C498A7696B39}"/>
              </a:ext>
            </a:extLst>
          </p:cNvPr>
          <p:cNvSpPr/>
          <p:nvPr/>
        </p:nvSpPr>
        <p:spPr>
          <a:xfrm>
            <a:off x="11672430" y="5240423"/>
            <a:ext cx="225620" cy="355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5833543F-608E-AE4A-6740-E5959532C6D1}"/>
                  </a:ext>
                </a:extLst>
              </p14:cNvPr>
              <p14:cNvContentPartPr/>
              <p14:nvPr/>
            </p14:nvContentPartPr>
            <p14:xfrm>
              <a:off x="4308438" y="5717075"/>
              <a:ext cx="457560" cy="4183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5833543F-608E-AE4A-6740-E5959532C6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4438" y="5609435"/>
                <a:ext cx="565200" cy="6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Freihand 24">
                <a:extLst>
                  <a:ext uri="{FF2B5EF4-FFF2-40B4-BE49-F238E27FC236}">
                    <a16:creationId xmlns:a16="http://schemas.microsoft.com/office/drawing/2014/main" id="{1FE02C02-65D4-5DA8-031D-0DA15BC24B72}"/>
                  </a:ext>
                </a:extLst>
              </p14:cNvPr>
              <p14:cNvContentPartPr/>
              <p14:nvPr/>
            </p14:nvContentPartPr>
            <p14:xfrm>
              <a:off x="4276398" y="5883755"/>
              <a:ext cx="252360" cy="154080"/>
            </p14:xfrm>
          </p:contentPart>
        </mc:Choice>
        <mc:Fallback xmlns="">
          <p:pic>
            <p:nvPicPr>
              <p:cNvPr id="25" name="Freihand 24">
                <a:extLst>
                  <a:ext uri="{FF2B5EF4-FFF2-40B4-BE49-F238E27FC236}">
                    <a16:creationId xmlns:a16="http://schemas.microsoft.com/office/drawing/2014/main" id="{1FE02C02-65D4-5DA8-031D-0DA15BC24B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22758" y="5776115"/>
                <a:ext cx="36000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D746147B-EE05-2EF5-4A7D-E5397E68F95D}"/>
                  </a:ext>
                </a:extLst>
              </p14:cNvPr>
              <p14:cNvContentPartPr/>
              <p14:nvPr/>
            </p14:nvContentPartPr>
            <p14:xfrm>
              <a:off x="4246518" y="5862515"/>
              <a:ext cx="169920" cy="23112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D746147B-EE05-2EF5-4A7D-E5397E68F95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92878" y="5754875"/>
                <a:ext cx="27756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Freihand 26">
                <a:extLst>
                  <a:ext uri="{FF2B5EF4-FFF2-40B4-BE49-F238E27FC236}">
                    <a16:creationId xmlns:a16="http://schemas.microsoft.com/office/drawing/2014/main" id="{562C6E18-80CA-5798-6A44-DA1E0DC3286D}"/>
                  </a:ext>
                </a:extLst>
              </p14:cNvPr>
              <p14:cNvContentPartPr/>
              <p14:nvPr/>
            </p14:nvContentPartPr>
            <p14:xfrm>
              <a:off x="4274958" y="5852075"/>
              <a:ext cx="93240" cy="92520"/>
            </p14:xfrm>
          </p:contentPart>
        </mc:Choice>
        <mc:Fallback xmlns="">
          <p:pic>
            <p:nvPicPr>
              <p:cNvPr id="27" name="Freihand 26">
                <a:extLst>
                  <a:ext uri="{FF2B5EF4-FFF2-40B4-BE49-F238E27FC236}">
                    <a16:creationId xmlns:a16="http://schemas.microsoft.com/office/drawing/2014/main" id="{562C6E18-80CA-5798-6A44-DA1E0DC3286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20958" y="5744075"/>
                <a:ext cx="2008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6802E70E-00FB-99EE-40C5-04EBE359C7A0}"/>
                  </a:ext>
                </a:extLst>
              </p14:cNvPr>
              <p14:cNvContentPartPr/>
              <p14:nvPr/>
            </p14:nvContentPartPr>
            <p14:xfrm>
              <a:off x="4706238" y="4938035"/>
              <a:ext cx="930600" cy="14976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6802E70E-00FB-99EE-40C5-04EBE359C7A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52598" y="4830395"/>
                <a:ext cx="103824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AABA443C-4FCD-930B-B2F6-AF5CDAAAEE60}"/>
                  </a:ext>
                </a:extLst>
              </p14:cNvPr>
              <p14:cNvContentPartPr/>
              <p14:nvPr/>
            </p14:nvContentPartPr>
            <p14:xfrm>
              <a:off x="4103598" y="2452235"/>
              <a:ext cx="608400" cy="77076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AABA443C-4FCD-930B-B2F6-AF5CDAAAEE6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49958" y="2344595"/>
                <a:ext cx="716040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47A3E1A4-1DB1-5331-98EB-11BD8B39893E}"/>
                  </a:ext>
                </a:extLst>
              </p14:cNvPr>
              <p14:cNvContentPartPr/>
              <p14:nvPr/>
            </p14:nvContentPartPr>
            <p14:xfrm>
              <a:off x="4119438" y="2657075"/>
              <a:ext cx="227520" cy="18972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47A3E1A4-1DB1-5331-98EB-11BD8B39893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65798" y="2549435"/>
                <a:ext cx="33516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5028C780-AF21-2033-56AB-1BD8C9A79390}"/>
                  </a:ext>
                </a:extLst>
              </p14:cNvPr>
              <p14:cNvContentPartPr/>
              <p14:nvPr/>
            </p14:nvContentPartPr>
            <p14:xfrm>
              <a:off x="3596718" y="2958035"/>
              <a:ext cx="459360" cy="561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5028C780-AF21-2033-56AB-1BD8C9A7939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42718" y="2850035"/>
                <a:ext cx="567000" cy="27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E95248C0-51CD-A5D8-A53B-59B5CAED9513}"/>
                  </a:ext>
                </a:extLst>
              </p14:cNvPr>
              <p14:cNvContentPartPr/>
              <p14:nvPr/>
            </p14:nvContentPartPr>
            <p14:xfrm>
              <a:off x="2291358" y="3065675"/>
              <a:ext cx="4680" cy="360"/>
            </p14:xfrm>
          </p:contentPart>
        </mc:Choice>
        <mc:Fallback xmlns=""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E95248C0-51CD-A5D8-A53B-59B5CAED951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37718" y="2958035"/>
                <a:ext cx="1123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23975410-FF9E-3A6A-52D6-D522043F1189}"/>
                  </a:ext>
                </a:extLst>
              </p14:cNvPr>
              <p14:cNvContentPartPr/>
              <p14:nvPr/>
            </p14:nvContentPartPr>
            <p14:xfrm>
              <a:off x="3840438" y="5776835"/>
              <a:ext cx="645840" cy="3178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23975410-FF9E-3A6A-52D6-D522043F118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786798" y="5668835"/>
                <a:ext cx="7534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C4193E33-0D7B-A65D-D4C8-6D4FA533F01B}"/>
                  </a:ext>
                </a:extLst>
              </p14:cNvPr>
              <p14:cNvContentPartPr/>
              <p14:nvPr/>
            </p14:nvContentPartPr>
            <p14:xfrm>
              <a:off x="3970398" y="5922995"/>
              <a:ext cx="842040" cy="13788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C4193E33-0D7B-A65D-D4C8-6D4FA533F01B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916398" y="5815355"/>
                <a:ext cx="94968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Freihand 34">
                <a:extLst>
                  <a:ext uri="{FF2B5EF4-FFF2-40B4-BE49-F238E27FC236}">
                    <a16:creationId xmlns:a16="http://schemas.microsoft.com/office/drawing/2014/main" id="{1C5A2A74-D1A5-AC25-27A9-BD646D7E37F5}"/>
                  </a:ext>
                </a:extLst>
              </p14:cNvPr>
              <p14:cNvContentPartPr/>
              <p14:nvPr/>
            </p14:nvContentPartPr>
            <p14:xfrm>
              <a:off x="2685198" y="1875515"/>
              <a:ext cx="4867200" cy="3169080"/>
            </p14:xfrm>
          </p:contentPart>
        </mc:Choice>
        <mc:Fallback xmlns="">
          <p:pic>
            <p:nvPicPr>
              <p:cNvPr id="35" name="Freihand 34">
                <a:extLst>
                  <a:ext uri="{FF2B5EF4-FFF2-40B4-BE49-F238E27FC236}">
                    <a16:creationId xmlns:a16="http://schemas.microsoft.com/office/drawing/2014/main" id="{1C5A2A74-D1A5-AC25-27A9-BD646D7E37F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631198" y="1767875"/>
                <a:ext cx="4974840" cy="33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6" name="Freihand 35">
                <a:extLst>
                  <a:ext uri="{FF2B5EF4-FFF2-40B4-BE49-F238E27FC236}">
                    <a16:creationId xmlns:a16="http://schemas.microsoft.com/office/drawing/2014/main" id="{A368B20B-FA7E-DB52-EF3D-7D846BB47507}"/>
                  </a:ext>
                </a:extLst>
              </p14:cNvPr>
              <p14:cNvContentPartPr/>
              <p14:nvPr/>
            </p14:nvContentPartPr>
            <p14:xfrm>
              <a:off x="2967798" y="2043635"/>
              <a:ext cx="732960" cy="680760"/>
            </p14:xfrm>
          </p:contentPart>
        </mc:Choice>
        <mc:Fallback xmlns="">
          <p:pic>
            <p:nvPicPr>
              <p:cNvPr id="36" name="Freihand 35">
                <a:extLst>
                  <a:ext uri="{FF2B5EF4-FFF2-40B4-BE49-F238E27FC236}">
                    <a16:creationId xmlns:a16="http://schemas.microsoft.com/office/drawing/2014/main" id="{A368B20B-FA7E-DB52-EF3D-7D846BB4750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13798" y="1935995"/>
                <a:ext cx="840600" cy="89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FA494361-A86A-B448-F25D-B8555875B29E}"/>
                  </a:ext>
                </a:extLst>
              </p14:cNvPr>
              <p14:cNvContentPartPr/>
              <p14:nvPr/>
            </p14:nvContentPartPr>
            <p14:xfrm>
              <a:off x="2624718" y="2376995"/>
              <a:ext cx="354960" cy="20088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FA494361-A86A-B448-F25D-B8555875B29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571078" y="2269355"/>
                <a:ext cx="462600" cy="41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C7641BA6-2083-0513-2828-BDBABD459B93}"/>
                  </a:ext>
                </a:extLst>
              </p14:cNvPr>
              <p14:cNvContentPartPr/>
              <p14:nvPr/>
            </p14:nvContentPartPr>
            <p14:xfrm>
              <a:off x="4237878" y="6099395"/>
              <a:ext cx="519480" cy="14076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C7641BA6-2083-0513-2828-BDBABD459B9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75238" y="6036755"/>
                <a:ext cx="64512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E2BBBF91-9BDB-49DB-8EC6-84B91F91708E}"/>
                  </a:ext>
                </a:extLst>
              </p14:cNvPr>
              <p14:cNvContentPartPr/>
              <p14:nvPr/>
            </p14:nvContentPartPr>
            <p14:xfrm>
              <a:off x="4042038" y="5583515"/>
              <a:ext cx="1812240" cy="431280"/>
            </p14:xfrm>
          </p:contentPart>
        </mc:Choice>
        <mc:Fallback xmlns=""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E2BBBF91-9BDB-49DB-8EC6-84B91F91708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979398" y="5520875"/>
                <a:ext cx="1937880" cy="55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B76813C5-C8FF-9C05-802C-1A915D048962}"/>
                  </a:ext>
                </a:extLst>
              </p14:cNvPr>
              <p14:cNvContentPartPr/>
              <p14:nvPr/>
            </p14:nvContentPartPr>
            <p14:xfrm>
              <a:off x="4370358" y="6131435"/>
              <a:ext cx="449280" cy="172800"/>
            </p14:xfrm>
          </p:contentPart>
        </mc:Choice>
        <mc:Fallback xmlns=""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B76813C5-C8FF-9C05-802C-1A915D04896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307358" y="6068795"/>
                <a:ext cx="57492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715F9F4C-DE1B-2C9D-166D-B6FE3233FA06}"/>
                  </a:ext>
                </a:extLst>
              </p14:cNvPr>
              <p14:cNvContentPartPr/>
              <p14:nvPr/>
            </p14:nvContentPartPr>
            <p14:xfrm>
              <a:off x="3980478" y="5960435"/>
              <a:ext cx="519840" cy="37620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715F9F4C-DE1B-2C9D-166D-B6FE3233FA0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917478" y="5897435"/>
                <a:ext cx="645480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A2AD69B6-D3F3-7454-B4AC-FAF760E7A3F8}"/>
                  </a:ext>
                </a:extLst>
              </p14:cNvPr>
              <p14:cNvContentPartPr/>
              <p14:nvPr/>
            </p14:nvContentPartPr>
            <p14:xfrm>
              <a:off x="3062838" y="5905715"/>
              <a:ext cx="1584720" cy="485280"/>
            </p14:xfrm>
          </p:contentPart>
        </mc:Choice>
        <mc:Fallback xmlns=""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A2AD69B6-D3F3-7454-B4AC-FAF760E7A3F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00198" y="5842715"/>
                <a:ext cx="1710360" cy="61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033043F7-5EDB-B773-416E-E90FF0078B37}"/>
                  </a:ext>
                </a:extLst>
              </p14:cNvPr>
              <p14:cNvContentPartPr/>
              <p14:nvPr/>
            </p14:nvContentPartPr>
            <p14:xfrm>
              <a:off x="3904158" y="5798075"/>
              <a:ext cx="87120" cy="448920"/>
            </p14:xfrm>
          </p:contentPart>
        </mc:Choice>
        <mc:Fallback xmlns=""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033043F7-5EDB-B773-416E-E90FF0078B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841158" y="5735435"/>
                <a:ext cx="212760" cy="5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121" name="Freihand 5120">
                <a:extLst>
                  <a:ext uri="{FF2B5EF4-FFF2-40B4-BE49-F238E27FC236}">
                    <a16:creationId xmlns:a16="http://schemas.microsoft.com/office/drawing/2014/main" id="{9C7569D7-91F7-278E-E1C4-D98561173495}"/>
                  </a:ext>
                </a:extLst>
              </p14:cNvPr>
              <p14:cNvContentPartPr/>
              <p14:nvPr/>
            </p14:nvContentPartPr>
            <p14:xfrm>
              <a:off x="3660438" y="6115235"/>
              <a:ext cx="375840" cy="189360"/>
            </p14:xfrm>
          </p:contentPart>
        </mc:Choice>
        <mc:Fallback xmlns="">
          <p:pic>
            <p:nvPicPr>
              <p:cNvPr id="5121" name="Freihand 5120">
                <a:extLst>
                  <a:ext uri="{FF2B5EF4-FFF2-40B4-BE49-F238E27FC236}">
                    <a16:creationId xmlns:a16="http://schemas.microsoft.com/office/drawing/2014/main" id="{9C7569D7-91F7-278E-E1C4-D98561173495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42798" y="6097595"/>
                <a:ext cx="41148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23" name="Freihand 5122">
                <a:extLst>
                  <a:ext uri="{FF2B5EF4-FFF2-40B4-BE49-F238E27FC236}">
                    <a16:creationId xmlns:a16="http://schemas.microsoft.com/office/drawing/2014/main" id="{701EB260-BC6A-86BC-722B-78C1F34FEAC4}"/>
                  </a:ext>
                </a:extLst>
              </p14:cNvPr>
              <p14:cNvContentPartPr/>
              <p14:nvPr/>
            </p14:nvContentPartPr>
            <p14:xfrm>
              <a:off x="3173358" y="6130355"/>
              <a:ext cx="747000" cy="159120"/>
            </p14:xfrm>
          </p:contentPart>
        </mc:Choice>
        <mc:Fallback xmlns="">
          <p:pic>
            <p:nvPicPr>
              <p:cNvPr id="5123" name="Freihand 5122">
                <a:extLst>
                  <a:ext uri="{FF2B5EF4-FFF2-40B4-BE49-F238E27FC236}">
                    <a16:creationId xmlns:a16="http://schemas.microsoft.com/office/drawing/2014/main" id="{701EB260-BC6A-86BC-722B-78C1F34FEAC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155358" y="6112715"/>
                <a:ext cx="782640" cy="19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41" name="Gruppieren 5140">
            <a:extLst>
              <a:ext uri="{FF2B5EF4-FFF2-40B4-BE49-F238E27FC236}">
                <a16:creationId xmlns:a16="http://schemas.microsoft.com/office/drawing/2014/main" id="{C1D0215B-3ED6-95D7-229A-B3289CA5404B}"/>
              </a:ext>
            </a:extLst>
          </p:cNvPr>
          <p:cNvGrpSpPr/>
          <p:nvPr/>
        </p:nvGrpSpPr>
        <p:grpSpPr>
          <a:xfrm>
            <a:off x="4786878" y="5074475"/>
            <a:ext cx="1344240" cy="895320"/>
            <a:chOff x="4786878" y="5074475"/>
            <a:chExt cx="1344240" cy="89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19BEEAA6-77A1-3CCC-DF8E-9DEA27F00F2B}"/>
                    </a:ext>
                  </a:extLst>
                </p14:cNvPr>
                <p14:cNvContentPartPr/>
                <p14:nvPr/>
              </p14:nvContentPartPr>
              <p14:xfrm>
                <a:off x="5756358" y="5074475"/>
                <a:ext cx="374760" cy="76356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19BEEAA6-77A1-3CCC-DF8E-9DEA27F00F2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693718" y="5011475"/>
                  <a:ext cx="500400" cy="88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9349CE99-5F8C-F99F-F591-7C4D7C8C7498}"/>
                    </a:ext>
                  </a:extLst>
                </p14:cNvPr>
                <p14:cNvContentPartPr/>
                <p14:nvPr/>
              </p14:nvContentPartPr>
              <p14:xfrm>
                <a:off x="5345598" y="5583155"/>
                <a:ext cx="517680" cy="2538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9349CE99-5F8C-F99F-F591-7C4D7C8C749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282598" y="5520155"/>
                  <a:ext cx="6433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982052A2-A278-9456-9EE8-911054E1DE26}"/>
                    </a:ext>
                  </a:extLst>
                </p14:cNvPr>
                <p14:cNvContentPartPr/>
                <p14:nvPr/>
              </p14:nvContentPartPr>
              <p14:xfrm>
                <a:off x="5357118" y="5669195"/>
                <a:ext cx="301320" cy="11088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982052A2-A278-9456-9EE8-911054E1DE2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294478" y="5606555"/>
                  <a:ext cx="4269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938075D6-7826-D2E4-B965-22CA95D63997}"/>
                    </a:ext>
                  </a:extLst>
                </p14:cNvPr>
                <p14:cNvContentPartPr/>
                <p14:nvPr/>
              </p14:nvContentPartPr>
              <p14:xfrm>
                <a:off x="4975518" y="5712035"/>
                <a:ext cx="435960" cy="1616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938075D6-7826-D2E4-B965-22CA95D6399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12518" y="5649395"/>
                  <a:ext cx="5616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577F1F10-5A6C-F2E3-C641-C8D7725EE775}"/>
                    </a:ext>
                  </a:extLst>
                </p14:cNvPr>
                <p14:cNvContentPartPr/>
                <p14:nvPr/>
              </p14:nvContentPartPr>
              <p14:xfrm>
                <a:off x="5238678" y="5712035"/>
                <a:ext cx="129240" cy="8640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577F1F10-5A6C-F2E3-C641-C8D7725EE77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76038" y="5649395"/>
                  <a:ext cx="2548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AC3BB31A-8BB1-07F1-301A-DCF280ACB2E2}"/>
                    </a:ext>
                  </a:extLst>
                </p14:cNvPr>
                <p14:cNvContentPartPr/>
                <p14:nvPr/>
              </p14:nvContentPartPr>
              <p14:xfrm>
                <a:off x="4810278" y="5818595"/>
                <a:ext cx="234000" cy="15120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AC3BB31A-8BB1-07F1-301A-DCF280ACB2E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747638" y="5755955"/>
                  <a:ext cx="3596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8F15FA82-96D6-64BA-4C56-99E7C52384BD}"/>
                    </a:ext>
                  </a:extLst>
                </p14:cNvPr>
                <p14:cNvContentPartPr/>
                <p14:nvPr/>
              </p14:nvContentPartPr>
              <p14:xfrm>
                <a:off x="4786878" y="5753795"/>
                <a:ext cx="486720" cy="12024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8F15FA82-96D6-64BA-4C56-99E7C52384B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724238" y="5690795"/>
                  <a:ext cx="612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DD11269D-5B67-7167-FE92-7BE6132BADA9}"/>
                    </a:ext>
                  </a:extLst>
                </p14:cNvPr>
                <p14:cNvContentPartPr/>
                <p14:nvPr/>
              </p14:nvContentPartPr>
              <p14:xfrm>
                <a:off x="4884078" y="5755235"/>
                <a:ext cx="360" cy="21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DD11269D-5B67-7167-FE92-7BE6132BADA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66078" y="5737595"/>
                  <a:ext cx="360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D3D7BA6C-F9CC-45B4-9F72-87F67298043E}"/>
                    </a:ext>
                  </a:extLst>
                </p14:cNvPr>
                <p14:cNvContentPartPr/>
                <p14:nvPr/>
              </p14:nvContentPartPr>
              <p14:xfrm>
                <a:off x="4851318" y="5659835"/>
                <a:ext cx="11520" cy="11736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D3D7BA6C-F9CC-45B4-9F72-87F67298043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33678" y="5641835"/>
                  <a:ext cx="471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7D24EF01-5901-F250-8446-D270363C385F}"/>
                    </a:ext>
                  </a:extLst>
                </p14:cNvPr>
                <p14:cNvContentPartPr/>
                <p14:nvPr/>
              </p14:nvContentPartPr>
              <p14:xfrm>
                <a:off x="4840158" y="5601155"/>
                <a:ext cx="44640" cy="16452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7D24EF01-5901-F250-8446-D270363C385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822518" y="5583515"/>
                  <a:ext cx="80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FC0FA498-2128-B512-39E1-709BDF151A3F}"/>
                    </a:ext>
                  </a:extLst>
                </p14:cNvPr>
                <p14:cNvContentPartPr/>
                <p14:nvPr/>
              </p14:nvContentPartPr>
              <p14:xfrm>
                <a:off x="5064798" y="5647595"/>
                <a:ext cx="285120" cy="14724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FC0FA498-2128-B512-39E1-709BDF151A3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046798" y="5629955"/>
                  <a:ext cx="32076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27" name="Freihand 5126">
                  <a:extLst>
                    <a:ext uri="{FF2B5EF4-FFF2-40B4-BE49-F238E27FC236}">
                      <a16:creationId xmlns:a16="http://schemas.microsoft.com/office/drawing/2014/main" id="{0F7FE41F-BF27-44E7-4F19-5405115B520D}"/>
                    </a:ext>
                  </a:extLst>
                </p14:cNvPr>
                <p14:cNvContentPartPr/>
                <p14:nvPr/>
              </p14:nvContentPartPr>
              <p14:xfrm>
                <a:off x="5064078" y="5675315"/>
                <a:ext cx="231120" cy="122400"/>
              </p14:xfrm>
            </p:contentPart>
          </mc:Choice>
          <mc:Fallback xmlns="">
            <p:pic>
              <p:nvPicPr>
                <p:cNvPr id="5127" name="Freihand 5126">
                  <a:extLst>
                    <a:ext uri="{FF2B5EF4-FFF2-40B4-BE49-F238E27FC236}">
                      <a16:creationId xmlns:a16="http://schemas.microsoft.com/office/drawing/2014/main" id="{0F7FE41F-BF27-44E7-4F19-5405115B520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046438" y="5657315"/>
                  <a:ext cx="2667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29" name="Freihand 5128">
                  <a:extLst>
                    <a:ext uri="{FF2B5EF4-FFF2-40B4-BE49-F238E27FC236}">
                      <a16:creationId xmlns:a16="http://schemas.microsoft.com/office/drawing/2014/main" id="{18F9990C-6D36-CF36-D952-E0001BD6F5DC}"/>
                    </a:ext>
                  </a:extLst>
                </p14:cNvPr>
                <p14:cNvContentPartPr/>
                <p14:nvPr/>
              </p14:nvContentPartPr>
              <p14:xfrm>
                <a:off x="4972998" y="5636795"/>
                <a:ext cx="427680" cy="208080"/>
              </p14:xfrm>
            </p:contentPart>
          </mc:Choice>
          <mc:Fallback xmlns="">
            <p:pic>
              <p:nvPicPr>
                <p:cNvPr id="5129" name="Freihand 5128">
                  <a:extLst>
                    <a:ext uri="{FF2B5EF4-FFF2-40B4-BE49-F238E27FC236}">
                      <a16:creationId xmlns:a16="http://schemas.microsoft.com/office/drawing/2014/main" id="{18F9990C-6D36-CF36-D952-E0001BD6F5D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55358" y="5618795"/>
                  <a:ext cx="4633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33" name="Freihand 5132">
                  <a:extLst>
                    <a:ext uri="{FF2B5EF4-FFF2-40B4-BE49-F238E27FC236}">
                      <a16:creationId xmlns:a16="http://schemas.microsoft.com/office/drawing/2014/main" id="{F38D0ED5-07D6-DC73-D16D-FFACE30F34E7}"/>
                    </a:ext>
                  </a:extLst>
                </p14:cNvPr>
                <p14:cNvContentPartPr/>
                <p14:nvPr/>
              </p14:nvContentPartPr>
              <p14:xfrm>
                <a:off x="5163438" y="5852075"/>
                <a:ext cx="6480" cy="360"/>
              </p14:xfrm>
            </p:contentPart>
          </mc:Choice>
          <mc:Fallback xmlns="">
            <p:pic>
              <p:nvPicPr>
                <p:cNvPr id="5133" name="Freihand 5132">
                  <a:extLst>
                    <a:ext uri="{FF2B5EF4-FFF2-40B4-BE49-F238E27FC236}">
                      <a16:creationId xmlns:a16="http://schemas.microsoft.com/office/drawing/2014/main" id="{F38D0ED5-07D6-DC73-D16D-FFACE30F34E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145798" y="5834075"/>
                  <a:ext cx="42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135" name="Freihand 5134">
                  <a:extLst>
                    <a:ext uri="{FF2B5EF4-FFF2-40B4-BE49-F238E27FC236}">
                      <a16:creationId xmlns:a16="http://schemas.microsoft.com/office/drawing/2014/main" id="{62302D9D-0654-A619-C3BC-97FFBD685E25}"/>
                    </a:ext>
                  </a:extLst>
                </p14:cNvPr>
                <p14:cNvContentPartPr/>
                <p14:nvPr/>
              </p14:nvContentPartPr>
              <p14:xfrm>
                <a:off x="5098998" y="5846315"/>
                <a:ext cx="84960" cy="70560"/>
              </p14:xfrm>
            </p:contentPart>
          </mc:Choice>
          <mc:Fallback xmlns="">
            <p:pic>
              <p:nvPicPr>
                <p:cNvPr id="5135" name="Freihand 5134">
                  <a:extLst>
                    <a:ext uri="{FF2B5EF4-FFF2-40B4-BE49-F238E27FC236}">
                      <a16:creationId xmlns:a16="http://schemas.microsoft.com/office/drawing/2014/main" id="{62302D9D-0654-A619-C3BC-97FFBD685E2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080998" y="5828675"/>
                  <a:ext cx="12060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136" name="Freihand 5135">
                  <a:extLst>
                    <a:ext uri="{FF2B5EF4-FFF2-40B4-BE49-F238E27FC236}">
                      <a16:creationId xmlns:a16="http://schemas.microsoft.com/office/drawing/2014/main" id="{8897FA9B-FF77-2ECC-6F70-08673E4F33A8}"/>
                    </a:ext>
                  </a:extLst>
                </p14:cNvPr>
                <p14:cNvContentPartPr/>
                <p14:nvPr/>
              </p14:nvContentPartPr>
              <p14:xfrm>
                <a:off x="5098998" y="5636795"/>
                <a:ext cx="226440" cy="162000"/>
              </p14:xfrm>
            </p:contentPart>
          </mc:Choice>
          <mc:Fallback xmlns="">
            <p:pic>
              <p:nvPicPr>
                <p:cNvPr id="5136" name="Freihand 5135">
                  <a:extLst>
                    <a:ext uri="{FF2B5EF4-FFF2-40B4-BE49-F238E27FC236}">
                      <a16:creationId xmlns:a16="http://schemas.microsoft.com/office/drawing/2014/main" id="{8897FA9B-FF77-2ECC-6F70-08673E4F33A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080998" y="5619155"/>
                  <a:ext cx="2620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137" name="Freihand 5136">
                  <a:extLst>
                    <a:ext uri="{FF2B5EF4-FFF2-40B4-BE49-F238E27FC236}">
                      <a16:creationId xmlns:a16="http://schemas.microsoft.com/office/drawing/2014/main" id="{F2E4083E-9FA7-6BCE-5229-CC3DAB4CFD01}"/>
                    </a:ext>
                  </a:extLst>
                </p14:cNvPr>
                <p14:cNvContentPartPr/>
                <p14:nvPr/>
              </p14:nvContentPartPr>
              <p14:xfrm>
                <a:off x="5066238" y="5658035"/>
                <a:ext cx="300600" cy="122400"/>
              </p14:xfrm>
            </p:contentPart>
          </mc:Choice>
          <mc:Fallback xmlns="">
            <p:pic>
              <p:nvPicPr>
                <p:cNvPr id="5137" name="Freihand 5136">
                  <a:extLst>
                    <a:ext uri="{FF2B5EF4-FFF2-40B4-BE49-F238E27FC236}">
                      <a16:creationId xmlns:a16="http://schemas.microsoft.com/office/drawing/2014/main" id="{F2E4083E-9FA7-6BCE-5229-CC3DAB4CFD0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048598" y="5640035"/>
                  <a:ext cx="3362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39" name="Freihand 5138">
                  <a:extLst>
                    <a:ext uri="{FF2B5EF4-FFF2-40B4-BE49-F238E27FC236}">
                      <a16:creationId xmlns:a16="http://schemas.microsoft.com/office/drawing/2014/main" id="{154383A5-93D0-F49D-20BC-CEC60FB19C63}"/>
                    </a:ext>
                  </a:extLst>
                </p14:cNvPr>
                <p14:cNvContentPartPr/>
                <p14:nvPr/>
              </p14:nvContentPartPr>
              <p14:xfrm>
                <a:off x="5087118" y="5626355"/>
                <a:ext cx="291600" cy="132120"/>
              </p14:xfrm>
            </p:contentPart>
          </mc:Choice>
          <mc:Fallback xmlns="">
            <p:pic>
              <p:nvPicPr>
                <p:cNvPr id="5139" name="Freihand 5138">
                  <a:extLst>
                    <a:ext uri="{FF2B5EF4-FFF2-40B4-BE49-F238E27FC236}">
                      <a16:creationId xmlns:a16="http://schemas.microsoft.com/office/drawing/2014/main" id="{154383A5-93D0-F49D-20BC-CEC60FB19C6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069478" y="5608355"/>
                  <a:ext cx="32724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40" name="Freihand 5139">
                  <a:extLst>
                    <a:ext uri="{FF2B5EF4-FFF2-40B4-BE49-F238E27FC236}">
                      <a16:creationId xmlns:a16="http://schemas.microsoft.com/office/drawing/2014/main" id="{28D3E07F-512C-7014-4D5E-4DAF37391575}"/>
                    </a:ext>
                  </a:extLst>
                </p14:cNvPr>
                <p14:cNvContentPartPr/>
                <p14:nvPr/>
              </p14:nvContentPartPr>
              <p14:xfrm>
                <a:off x="4999998" y="5626355"/>
                <a:ext cx="325440" cy="182520"/>
              </p14:xfrm>
            </p:contentPart>
          </mc:Choice>
          <mc:Fallback xmlns="">
            <p:pic>
              <p:nvPicPr>
                <p:cNvPr id="5140" name="Freihand 5139">
                  <a:extLst>
                    <a:ext uri="{FF2B5EF4-FFF2-40B4-BE49-F238E27FC236}">
                      <a16:creationId xmlns:a16="http://schemas.microsoft.com/office/drawing/2014/main" id="{28D3E07F-512C-7014-4D5E-4DAF3739157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981998" y="5608355"/>
                  <a:ext cx="361080" cy="21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142" name="Freihand 5141">
                <a:extLst>
                  <a:ext uri="{FF2B5EF4-FFF2-40B4-BE49-F238E27FC236}">
                    <a16:creationId xmlns:a16="http://schemas.microsoft.com/office/drawing/2014/main" id="{288EE772-A0B8-E4C8-5706-C30C6C076CDA}"/>
                  </a:ext>
                </a:extLst>
              </p14:cNvPr>
              <p14:cNvContentPartPr/>
              <p14:nvPr/>
            </p14:nvContentPartPr>
            <p14:xfrm>
              <a:off x="-731562" y="2936795"/>
              <a:ext cx="360" cy="360"/>
            </p14:xfrm>
          </p:contentPart>
        </mc:Choice>
        <mc:Fallback xmlns="">
          <p:pic>
            <p:nvPicPr>
              <p:cNvPr id="5142" name="Freihand 5141">
                <a:extLst>
                  <a:ext uri="{FF2B5EF4-FFF2-40B4-BE49-F238E27FC236}">
                    <a16:creationId xmlns:a16="http://schemas.microsoft.com/office/drawing/2014/main" id="{288EE772-A0B8-E4C8-5706-C30C6C076CDA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-749202" y="291879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4585817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9396B-070E-850F-F500-68A1C15A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Positronen-Emissions-Tomographie (PET)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AACA28-13B1-3FD5-9BD5-34326DE3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FDFBAC-0DE6-577D-8F75-62F3F95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497" y="131843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899829" rIns="899829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5C2E8615-A235-3C50-8F85-C464BE410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85" y="1665021"/>
            <a:ext cx="5159869" cy="466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52D2E0E-A4F4-1AEB-6E1A-6842C3850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497" y="6356350"/>
            <a:ext cx="281359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Aufbau des Detektorringes für die PET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e-DE" altLang="de-D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172" name="Picture 4" descr="Positron Emission Tomography – Multimodal NeuroImaging Analysis">
            <a:extLst>
              <a:ext uri="{FF2B5EF4-FFF2-40B4-BE49-F238E27FC236}">
                <a16:creationId xmlns:a16="http://schemas.microsoft.com/office/drawing/2014/main" id="{5A7C8883-B508-7496-2087-CF722BB2D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9"/>
          <a:stretch/>
        </p:blipFill>
        <p:spPr bwMode="auto">
          <a:xfrm>
            <a:off x="1403497" y="1458023"/>
            <a:ext cx="3150014" cy="489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DD5906-4251-3FDF-E6D2-2EFF6F0659D7}"/>
              </a:ext>
            </a:extLst>
          </p:cNvPr>
          <p:cNvSpPr txBox="1"/>
          <p:nvPr/>
        </p:nvSpPr>
        <p:spPr>
          <a:xfrm>
            <a:off x="1675908" y="6425739"/>
            <a:ext cx="6798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multimodalneuroimaging.files.wordpress.com</a:t>
            </a:r>
            <a:r>
              <a:rPr lang="de-DE" sz="800" dirty="0"/>
              <a:t>/2015/04/</a:t>
            </a:r>
            <a:r>
              <a:rPr lang="de-DE" sz="800" dirty="0" err="1"/>
              <a:t>pet-scanner1.jpg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291956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9396B-070E-850F-F500-68A1C15A1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Positronen-Emissions-Tomographie (PET)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0BF98D-037E-D670-C820-B8AC7D5B3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337151" cy="4351338"/>
          </a:xfrm>
        </p:spPr>
        <p:txBody>
          <a:bodyPr>
            <a:normAutofit/>
          </a:bodyPr>
          <a:lstStyle/>
          <a:p>
            <a:r>
              <a:rPr lang="de-DE" sz="1800" b="0" i="0" dirty="0">
                <a:solidFill>
                  <a:srgbClr val="000000"/>
                </a:solidFill>
                <a:effectLst/>
              </a:rPr>
              <a:t>Darstellung metabolischer Vorgänge, hohe Ortsauflösung</a:t>
            </a:r>
          </a:p>
          <a:p>
            <a:r>
              <a:rPr lang="de-DE" sz="1800" dirty="0">
                <a:solidFill>
                  <a:srgbClr val="000000"/>
                </a:solidFill>
              </a:rPr>
              <a:t>Einnahme von Radionukliden (Tracer): </a:t>
            </a:r>
            <a:br>
              <a:rPr lang="de-DE" sz="1800" dirty="0">
                <a:solidFill>
                  <a:srgbClr val="000000"/>
                </a:solidFill>
              </a:rPr>
            </a:br>
            <a:r>
              <a:rPr lang="de-DE" sz="1800" b="1" dirty="0">
                <a:solidFill>
                  <a:srgbClr val="000000"/>
                </a:solidFill>
              </a:rPr>
              <a:t>Fluor</a:t>
            </a:r>
            <a:r>
              <a:rPr lang="de-DE" sz="1800" dirty="0">
                <a:solidFill>
                  <a:srgbClr val="000000"/>
                </a:solidFill>
              </a:rPr>
              <a:t>, Stickstoff, Sauerstoff, Kohlenstoff, </a:t>
            </a:r>
            <a:r>
              <a:rPr lang="de-DE" sz="1800" dirty="0" err="1">
                <a:solidFill>
                  <a:srgbClr val="000000"/>
                </a:solidFill>
              </a:rPr>
              <a:t>Rubinium</a:t>
            </a:r>
            <a:r>
              <a:rPr lang="de-DE" sz="1800" dirty="0">
                <a:solidFill>
                  <a:srgbClr val="000000"/>
                </a:solidFill>
              </a:rPr>
              <a:t>, Gallium</a:t>
            </a:r>
          </a:p>
          <a:p>
            <a:r>
              <a:rPr lang="de-DE" sz="1800" dirty="0">
                <a:solidFill>
                  <a:srgbClr val="000000"/>
                </a:solidFill>
              </a:rPr>
              <a:t>i</a:t>
            </a:r>
            <a:r>
              <a:rPr lang="de-DE" sz="1800" b="0" i="0" dirty="0">
                <a:solidFill>
                  <a:srgbClr val="000000"/>
                </a:solidFill>
                <a:effectLst/>
              </a:rPr>
              <a:t>nstabiler Kern</a:t>
            </a:r>
            <a:br>
              <a:rPr lang="de-DE" sz="1800" b="0" i="0" dirty="0">
                <a:solidFill>
                  <a:srgbClr val="000000"/>
                </a:solidFill>
                <a:effectLst/>
              </a:rPr>
            </a:br>
            <a:r>
              <a:rPr lang="de-DE" sz="1800" b="0" i="0" dirty="0">
                <a:solidFill>
                  <a:srgbClr val="000000"/>
                </a:solidFill>
                <a:effectLst/>
              </a:rPr>
              <a:t>-&gt; Abgabe Positron</a:t>
            </a:r>
            <a:br>
              <a:rPr lang="de-DE" sz="1800" b="0" i="0" dirty="0">
                <a:solidFill>
                  <a:srgbClr val="000000"/>
                </a:solidFill>
                <a:effectLst/>
              </a:rPr>
            </a:br>
            <a:r>
              <a:rPr lang="de-DE" sz="1800" b="0" i="0" dirty="0">
                <a:solidFill>
                  <a:srgbClr val="000000"/>
                </a:solidFill>
                <a:effectLst/>
              </a:rPr>
              <a:t>-&gt; </a:t>
            </a:r>
            <a:r>
              <a:rPr lang="de-DE" sz="1800" dirty="0">
                <a:solidFill>
                  <a:srgbClr val="000000"/>
                </a:solidFill>
              </a:rPr>
              <a:t>Vernichtungsstrahlung (Gammastrahlung)</a:t>
            </a:r>
            <a:br>
              <a:rPr lang="de-DE" sz="1800" dirty="0">
                <a:solidFill>
                  <a:srgbClr val="000000"/>
                </a:solidFill>
              </a:rPr>
            </a:br>
            <a:r>
              <a:rPr lang="de-DE" sz="1800" dirty="0">
                <a:solidFill>
                  <a:srgbClr val="000000"/>
                </a:solidFill>
              </a:rPr>
              <a:t>in zwei Richtungen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</a:rPr>
              <a:t>-&gt; </a:t>
            </a:r>
            <a:r>
              <a:rPr lang="de-DE" sz="1800" b="0" i="0" dirty="0">
                <a:solidFill>
                  <a:srgbClr val="000000"/>
                </a:solidFill>
                <a:effectLst/>
              </a:rPr>
              <a:t>zwei gegenüberliegende PET-</a:t>
            </a:r>
            <a:r>
              <a:rPr lang="de-DE" sz="1800" dirty="0">
                <a:solidFill>
                  <a:srgbClr val="000000"/>
                </a:solidFill>
              </a:rPr>
              <a:t>Kameras bekommen </a:t>
            </a:r>
            <a:r>
              <a:rPr lang="de-DE" sz="1800" b="0" i="0" dirty="0">
                <a:solidFill>
                  <a:srgbClr val="000000"/>
                </a:solidFill>
                <a:effectLst/>
              </a:rPr>
              <a:t>gleichzeitig</a:t>
            </a:r>
            <a:br>
              <a:rPr lang="de-DE" sz="1800" b="0" i="0" dirty="0">
                <a:solidFill>
                  <a:srgbClr val="000000"/>
                </a:solidFill>
                <a:effectLst/>
              </a:rPr>
            </a:br>
            <a:r>
              <a:rPr lang="de-DE" sz="1800" b="0" i="0" dirty="0">
                <a:solidFill>
                  <a:srgbClr val="000000"/>
                </a:solidFill>
                <a:effectLst/>
              </a:rPr>
              <a:t>    ein Signal</a:t>
            </a:r>
          </a:p>
          <a:p>
            <a:pPr marL="0" indent="0">
              <a:buNone/>
            </a:pPr>
            <a:r>
              <a:rPr lang="de-DE" sz="1800" dirty="0">
                <a:solidFill>
                  <a:srgbClr val="000000"/>
                </a:solidFill>
              </a:rPr>
              <a:t>-&gt; Bildberechnung durch Rückprojektion</a:t>
            </a:r>
          </a:p>
          <a:p>
            <a:pPr marL="0" indent="0">
              <a:buNone/>
            </a:pPr>
            <a:endParaRPr lang="de-DE" sz="1800" b="0" i="0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AACA28-13B1-3FD5-9BD5-34326DE3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24</a:t>
            </a:fld>
            <a:endParaRPr lang="en-GB"/>
          </a:p>
        </p:txBody>
      </p:sp>
      <p:pic>
        <p:nvPicPr>
          <p:cNvPr id="6146" name="Picture 2" descr="Das PET-CT - MTA-R.de">
            <a:extLst>
              <a:ext uri="{FF2B5EF4-FFF2-40B4-BE49-F238E27FC236}">
                <a16:creationId xmlns:a16="http://schemas.microsoft.com/office/drawing/2014/main" id="{3AB8A096-6A50-A8D7-F8BC-05AE92A3B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4"/>
          <a:stretch/>
        </p:blipFill>
        <p:spPr bwMode="auto">
          <a:xfrm>
            <a:off x="7758057" y="1957575"/>
            <a:ext cx="2402325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960B587-2DA6-E228-160C-F26A62EC5C06}"/>
              </a:ext>
            </a:extLst>
          </p:cNvPr>
          <p:cNvSpPr txBox="1"/>
          <p:nvPr/>
        </p:nvSpPr>
        <p:spPr>
          <a:xfrm>
            <a:off x="7758057" y="3696996"/>
            <a:ext cx="30202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www.mta-r.de</a:t>
            </a:r>
            <a:r>
              <a:rPr lang="de-DE" sz="800" dirty="0"/>
              <a:t>/</a:t>
            </a:r>
            <a:r>
              <a:rPr lang="de-DE" sz="800" dirty="0" err="1"/>
              <a:t>site</a:t>
            </a:r>
            <a:r>
              <a:rPr lang="de-DE" sz="800" dirty="0"/>
              <a:t>/</a:t>
            </a:r>
            <a:r>
              <a:rPr lang="de-DE" sz="800" dirty="0" err="1"/>
              <a:t>assets</a:t>
            </a:r>
            <a:r>
              <a:rPr lang="de-DE" sz="800" dirty="0"/>
              <a:t>/</a:t>
            </a:r>
            <a:r>
              <a:rPr lang="de-DE" sz="800" dirty="0" err="1"/>
              <a:t>files</a:t>
            </a:r>
            <a:r>
              <a:rPr lang="de-DE" sz="800" dirty="0"/>
              <a:t>/9180/</a:t>
            </a:r>
            <a:r>
              <a:rPr lang="de-DE" sz="800" dirty="0" err="1"/>
              <a:t>pet2.jpg</a:t>
            </a:r>
            <a:endParaRPr lang="de-DE" sz="800" dirty="0"/>
          </a:p>
        </p:txBody>
      </p:sp>
      <p:pic>
        <p:nvPicPr>
          <p:cNvPr id="6148" name="Picture 4" descr="Enlarged heart, CT and PET scans - Stock Image - C001/7976 - Science Photo  Library">
            <a:extLst>
              <a:ext uri="{FF2B5EF4-FFF2-40B4-BE49-F238E27FC236}">
                <a16:creationId xmlns:a16="http://schemas.microsoft.com/office/drawing/2014/main" id="{E79BFED9-7F4E-F65F-7AAA-69528150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683" y="4221211"/>
            <a:ext cx="1911517" cy="19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DC7B31-C806-2E28-92E2-32415244233E}"/>
              </a:ext>
            </a:extLst>
          </p:cNvPr>
          <p:cNvSpPr txBox="1"/>
          <p:nvPr/>
        </p:nvSpPr>
        <p:spPr>
          <a:xfrm>
            <a:off x="7758057" y="6145389"/>
            <a:ext cx="60942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 err="1"/>
              <a:t>media.sciencephoto.com</a:t>
            </a:r>
            <a:r>
              <a:rPr lang="de-DE" sz="800" dirty="0"/>
              <a:t>/</a:t>
            </a:r>
            <a:r>
              <a:rPr lang="de-DE" sz="800" dirty="0" err="1"/>
              <a:t>image</a:t>
            </a:r>
            <a:r>
              <a:rPr lang="de-DE" sz="800" dirty="0"/>
              <a:t>/</a:t>
            </a:r>
            <a:r>
              <a:rPr lang="de-DE" sz="800" dirty="0" err="1"/>
              <a:t>c0017589</a:t>
            </a:r>
            <a:r>
              <a:rPr lang="de-DE" sz="800" dirty="0"/>
              <a:t>/225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02AEDA-53FF-CFB8-F28D-B33937937795}"/>
              </a:ext>
            </a:extLst>
          </p:cNvPr>
          <p:cNvSpPr txBox="1"/>
          <p:nvPr/>
        </p:nvSpPr>
        <p:spPr>
          <a:xfrm>
            <a:off x="7975127" y="3954324"/>
            <a:ext cx="2102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Vergrößertes Herz, PET-CT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DDD53ED-2849-94B2-6459-F5EED3383AAC}"/>
              </a:ext>
            </a:extLst>
          </p:cNvPr>
          <p:cNvSpPr txBox="1"/>
          <p:nvPr/>
        </p:nvSpPr>
        <p:spPr>
          <a:xfrm>
            <a:off x="7443395" y="1667640"/>
            <a:ext cx="333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Gammastrahlung/ Vernichtungsstrahlung</a:t>
            </a:r>
          </a:p>
        </p:txBody>
      </p:sp>
    </p:spTree>
    <p:extLst>
      <p:ext uri="{BB962C8B-B14F-4D97-AF65-F5344CB8AC3E}">
        <p14:creationId xmlns:p14="http://schemas.microsoft.com/office/powerpoint/2010/main" val="3532830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Medizinische Bildgebung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25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937F39-B507-42ED-B32D-5612C1DAF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9649" y="1139842"/>
            <a:ext cx="9118334" cy="521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98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26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7616774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91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54A3FF-F70C-4B56-886E-9AD3BA89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1FAF42-76B7-46DC-BC20-9BA8A89EE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B574F2-C882-481F-82DE-74901C0CCA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AF70B6-53A1-4118-9B71-39A6375F0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1B75F5-99C8-4908-9177-17F5AA1E2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6F6A01-1150-45B5-ABA9-7D1EC036A3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0F0403-101B-466C-BE0B-F30A1D84C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D4A606-3EEA-4269-AA69-85D890129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Zusammenfassung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VL 12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3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C1EC2FF3-3904-4CD7-973A-06B2A4FEC8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735111"/>
              </p:ext>
            </p:extLst>
          </p:nvPr>
        </p:nvGraphicFramePr>
        <p:xfrm>
          <a:off x="810411" y="1081771"/>
          <a:ext cx="91111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0671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18204D-F515-4C44-95E9-0E65785FB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D83F4F-1159-4D4E-9A73-1E75C67771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B249531-A574-4E3F-AABB-0BC0D9AE5F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E96C9C-654A-4D37-84F0-B4B9996A1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541381-2ABF-4AB1-B3E5-34233C076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0B7CD-0E97-4C12-A6AA-432646E1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CEBDB0-6C2F-4F2F-BD90-E9E52D5B8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54A3FF-F70C-4B56-886E-9AD3BA89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07AE3F-47CE-4E0D-94EF-A1B7E06D48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AC0320-DF47-46DB-ACB4-8014DE7338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3BC0EF-9A4C-48E0-8ED1-B3B9A3A5B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4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50" name="Picture 2" descr="MRT-Untersuchung » Kosten &amp; Krankenkasse | minimed.at">
            <a:extLst>
              <a:ext uri="{FF2B5EF4-FFF2-40B4-BE49-F238E27FC236}">
                <a16:creationId xmlns:a16="http://schemas.microsoft.com/office/drawing/2014/main" id="{F2628DFE-631D-4E9C-8AE5-3B338BB41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79" y="1128420"/>
            <a:ext cx="8134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063C23B-E640-4E70-A882-6E628BB0F2BD}"/>
              </a:ext>
            </a:extLst>
          </p:cNvPr>
          <p:cNvSpPr txBox="1"/>
          <p:nvPr/>
        </p:nvSpPr>
        <p:spPr>
          <a:xfrm>
            <a:off x="1341705" y="6292168"/>
            <a:ext cx="792186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https://www.minimed.at/medizinische-themen/labormedizin/magnetresonanztomographie-mrt/</a:t>
            </a:r>
          </a:p>
        </p:txBody>
      </p:sp>
    </p:spTree>
    <p:extLst>
      <p:ext uri="{BB962C8B-B14F-4D97-AF65-F5344CB8AC3E}">
        <p14:creationId xmlns:p14="http://schemas.microsoft.com/office/powerpoint/2010/main" val="377419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 (</a:t>
            </a:r>
            <a:r>
              <a:rPr lang="de-DE" sz="3600" b="1" dirty="0"/>
              <a:t>MRT)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5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4BBE10-4472-96F8-42CC-60AAC061B850}"/>
              </a:ext>
            </a:extLst>
          </p:cNvPr>
          <p:cNvSpPr txBox="1"/>
          <p:nvPr/>
        </p:nvSpPr>
        <p:spPr>
          <a:xfrm>
            <a:off x="826008" y="1477363"/>
            <a:ext cx="65177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Methode zur Bestimmung des lokalen Wasserstoffgehaltes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Eigenrotation der Protonen (</a:t>
            </a:r>
            <a:r>
              <a:rPr lang="de-DE" dirty="0" err="1"/>
              <a:t>spin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/>
              <a:t>-&gt;bewegte </a:t>
            </a:r>
            <a: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Ladung erzeugt Magnetfeld </a:t>
            </a:r>
            <a:b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dirty="0"/>
              <a:t>-&gt; Ausrichtung in äußerem Magnetfeld möglich</a:t>
            </a:r>
            <a:endParaRPr lang="de-DE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de-DE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B5EDA7E-9397-3242-279C-EEB2E891F574}"/>
              </a:ext>
            </a:extLst>
          </p:cNvPr>
          <p:cNvSpPr txBox="1"/>
          <p:nvPr/>
        </p:nvSpPr>
        <p:spPr>
          <a:xfrm>
            <a:off x="1122367" y="3003714"/>
            <a:ext cx="359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Beispiel H: Bohr-Modell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0F93B6D-83E1-7E31-A29D-0B47082FC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5789D63-1764-2FB3-6BB8-7214572B78D4}"/>
              </a:ext>
            </a:extLst>
          </p:cNvPr>
          <p:cNvSpPr txBox="1"/>
          <p:nvPr/>
        </p:nvSpPr>
        <p:spPr>
          <a:xfrm>
            <a:off x="6932245" y="3008466"/>
            <a:ext cx="477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Proton mit atomarem Magnetfeld durch </a:t>
            </a:r>
            <a:r>
              <a:rPr lang="de-DE" dirty="0" err="1"/>
              <a:t>spin</a:t>
            </a:r>
            <a:endParaRPr lang="de-DE" dirty="0"/>
          </a:p>
        </p:txBody>
      </p:sp>
      <p:pic>
        <p:nvPicPr>
          <p:cNvPr id="1032" name="Picture 8" descr="Nuclear Magnetic Resonance |">
            <a:extLst>
              <a:ext uri="{FF2B5EF4-FFF2-40B4-BE49-F238E27FC236}">
                <a16:creationId xmlns:a16="http://schemas.microsoft.com/office/drawing/2014/main" id="{7FDA1F5D-709D-7865-37F9-4EF6341C7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48" y="3373046"/>
            <a:ext cx="3733956" cy="26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F9FF2CD-C12D-404D-0F2B-F19019427FFE}"/>
              </a:ext>
            </a:extLst>
          </p:cNvPr>
          <p:cNvSpPr txBox="1"/>
          <p:nvPr/>
        </p:nvSpPr>
        <p:spPr>
          <a:xfrm>
            <a:off x="7188708" y="5993564"/>
            <a:ext cx="31341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hlinkClick r:id="rId5"/>
              </a:rPr>
              <a:t>https://chembam.files.wordpress.com/2017/07/spinmagnet.png</a:t>
            </a:r>
            <a:r>
              <a:rPr lang="de-DE" sz="800" dirty="0"/>
              <a:t> </a:t>
            </a:r>
          </a:p>
        </p:txBody>
      </p:sp>
      <p:pic>
        <p:nvPicPr>
          <p:cNvPr id="5" name="Grafik 4" descr="Ein Bild, das Kreis, Ball, Screenshot, Kugel enthält.&#10;&#10;Automatisch generierte Beschreibung">
            <a:extLst>
              <a:ext uri="{FF2B5EF4-FFF2-40B4-BE49-F238E27FC236}">
                <a16:creationId xmlns:a16="http://schemas.microsoft.com/office/drawing/2014/main" id="{174CAA70-239F-AC58-12FF-FD191DFC1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9" y="3484955"/>
            <a:ext cx="3817801" cy="25038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B142FE-9427-5D6F-4615-5BDDFBB7C466}"/>
              </a:ext>
            </a:extLst>
          </p:cNvPr>
          <p:cNvSpPr txBox="1"/>
          <p:nvPr/>
        </p:nvSpPr>
        <p:spPr>
          <a:xfrm>
            <a:off x="1144757" y="6022447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hlinkClick r:id="rId7"/>
              </a:rPr>
              <a:t>Edit image, resize image, crop pictures and </a:t>
            </a:r>
            <a:r>
              <a:rPr lang="en-US" sz="800" dirty="0" err="1">
                <a:hlinkClick r:id="rId7"/>
              </a:rPr>
              <a:t>appply</a:t>
            </a:r>
            <a:r>
              <a:rPr lang="en-US" sz="800" dirty="0">
                <a:hlinkClick r:id="rId7"/>
              </a:rPr>
              <a:t> effect to your images (</a:t>
            </a:r>
            <a:r>
              <a:rPr lang="en-US" sz="800" dirty="0" err="1">
                <a:hlinkClick r:id="rId7"/>
              </a:rPr>
              <a:t>artpictures.club</a:t>
            </a:r>
            <a:r>
              <a:rPr lang="en-US" sz="800" dirty="0">
                <a:hlinkClick r:id="rId7"/>
              </a:rPr>
              <a:t>)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2700333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6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7CC034-AE6C-4A9F-ACCB-0157D73B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351" y="5578094"/>
            <a:ext cx="2350182" cy="921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BEC1287-958F-4008-AA90-93C597337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9361" y="5495544"/>
            <a:ext cx="7329881" cy="1161923"/>
          </a:xfrm>
          <a:prstGeom prst="rect">
            <a:avLst/>
          </a:prstGeom>
        </p:spPr>
      </p:pic>
      <p:pic>
        <p:nvPicPr>
          <p:cNvPr id="2050" name="Picture 2" descr="Introduction to MRI - Radiology Cafe">
            <a:extLst>
              <a:ext uri="{FF2B5EF4-FFF2-40B4-BE49-F238E27FC236}">
                <a16:creationId xmlns:a16="http://schemas.microsoft.com/office/drawing/2014/main" id="{75C5C3F2-7995-A4F9-7C45-A815CCD04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38" y="1499016"/>
            <a:ext cx="6654994" cy="32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38EFB9A-816F-1801-6643-0FB647E8702E}"/>
              </a:ext>
            </a:extLst>
          </p:cNvPr>
          <p:cNvCxnSpPr/>
          <p:nvPr/>
        </p:nvCxnSpPr>
        <p:spPr>
          <a:xfrm flipV="1">
            <a:off x="9256674" y="1906489"/>
            <a:ext cx="0" cy="2901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7C7EBC18-630E-92D1-26D9-0245098CB5A5}"/>
              </a:ext>
            </a:extLst>
          </p:cNvPr>
          <p:cNvSpPr txBox="1"/>
          <p:nvPr/>
        </p:nvSpPr>
        <p:spPr>
          <a:xfrm>
            <a:off x="9324876" y="2186369"/>
            <a:ext cx="788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</a:t>
            </a:r>
            <a:r>
              <a:rPr lang="de-DE" baseline="-25000" dirty="0"/>
              <a:t>0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EB934DE-E54D-20A0-7A48-07FFBADF1ED2}"/>
              </a:ext>
            </a:extLst>
          </p:cNvPr>
          <p:cNvSpPr txBox="1"/>
          <p:nvPr/>
        </p:nvSpPr>
        <p:spPr>
          <a:xfrm>
            <a:off x="7149897" y="1854287"/>
            <a:ext cx="94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ω</a:t>
            </a:r>
            <a:r>
              <a:rPr lang="de-DE" baseline="-25000" dirty="0"/>
              <a:t>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AED800D-5C33-1D09-4EE0-9072ED021CFF}"/>
              </a:ext>
            </a:extLst>
          </p:cNvPr>
          <p:cNvSpPr txBox="1"/>
          <p:nvPr/>
        </p:nvSpPr>
        <p:spPr>
          <a:xfrm>
            <a:off x="2798016" y="4815198"/>
            <a:ext cx="61859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hlinkClick r:id="rId7"/>
              </a:rPr>
              <a:t>https://vetsuisse.com/vet-iml/lernmodule/radgeneral/images_m/30_m.jpg</a:t>
            </a:r>
            <a:r>
              <a:rPr lang="de-DE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477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7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87E750-9DCF-464B-9299-C395C6C2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373" y="852273"/>
            <a:ext cx="6310846" cy="59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8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03852" y="1739348"/>
            <a:ext cx="750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A745FE-3183-43B3-818F-93BDB5FB2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631" y="1513228"/>
            <a:ext cx="2518594" cy="2688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1B2A206-CF96-416F-8E44-B3E50A41D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631" y="3855266"/>
            <a:ext cx="2753663" cy="2856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36DFBB-EEFA-453A-AE5C-A8F73139E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702" y="2062647"/>
            <a:ext cx="3727519" cy="1512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839F531-7A5B-4612-88EB-8872F6253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796" y="4421485"/>
            <a:ext cx="5171513" cy="17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6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FD3671-9524-45BE-A18B-51004AB0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Magnetresonanztomographie</a:t>
            </a:r>
            <a:endParaRPr lang="en-GB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9BE19C1-3DBE-4020-928C-F7BE491C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05448-C963-4910-96F2-13A1B15C893E}" type="slidenum">
              <a:rPr lang="en-GB" smtClean="0"/>
              <a:t>9</a:t>
            </a:fld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B426DF1-2C5C-4BED-B1D6-F98ED0CCC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1" y="77409"/>
            <a:ext cx="962613" cy="11721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95B5480-686F-42ED-9A24-ABB6C3B7E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21" y="1304141"/>
            <a:ext cx="1736270" cy="153511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E58C066-DF67-4F4C-A3CA-FE56CF2E172D}"/>
              </a:ext>
            </a:extLst>
          </p:cNvPr>
          <p:cNvSpPr txBox="1"/>
          <p:nvPr/>
        </p:nvSpPr>
        <p:spPr>
          <a:xfrm>
            <a:off x="5818812" y="1916424"/>
            <a:ext cx="209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Schichtkodierung (Z)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E1CA01-A48B-43FC-9DC7-5BAA94E8B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392" y="3302177"/>
            <a:ext cx="4667997" cy="34422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730FAA-C39F-49DB-9596-C74648B53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207" y="3302177"/>
            <a:ext cx="4449422" cy="34449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AD324D1-B9A8-D7C3-369D-3227A2F6F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4203" y="1766645"/>
            <a:ext cx="1556852" cy="6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87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890</Words>
  <Application>Microsoft Office PowerPoint</Application>
  <PresentationFormat>Breitbild</PresentationFormat>
  <Paragraphs>178</Paragraphs>
  <Slides>26</Slides>
  <Notes>24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Office</vt:lpstr>
      <vt:lpstr>Strömungsmechanik in der Medizin</vt:lpstr>
      <vt:lpstr>Vorlesung 13 1. Teil</vt:lpstr>
      <vt:lpstr>Zusammenfassung VL 12</vt:lpstr>
      <vt:lpstr>Magnetresonanztomographie</vt:lpstr>
      <vt:lpstr>Magnetresonanztomographie (MRT)</vt:lpstr>
      <vt:lpstr>Magnetresonanztomographie</vt:lpstr>
      <vt:lpstr>Magnetresonanztomographie</vt:lpstr>
      <vt:lpstr>Magnetresonanztomographie</vt:lpstr>
      <vt:lpstr>Magnetresonanztomographie</vt:lpstr>
      <vt:lpstr>Magnetresonanztomographie</vt:lpstr>
      <vt:lpstr>PowerPoint-Präsentation</vt:lpstr>
      <vt:lpstr>PowerPoint-Präsentation</vt:lpstr>
      <vt:lpstr>Magnetresonanztomographie</vt:lpstr>
      <vt:lpstr>Magnetresonanztomographie</vt:lpstr>
      <vt:lpstr>Magnetresonanztomographie</vt:lpstr>
      <vt:lpstr>Magnetresonanztomographie</vt:lpstr>
      <vt:lpstr>Magnetresonanztomographie</vt:lpstr>
      <vt:lpstr>Sonographie (Ultraschallbildgebung)</vt:lpstr>
      <vt:lpstr>Sonographie (Ultraschallbildgebung)</vt:lpstr>
      <vt:lpstr>Sonographie (Ultraschallbildgebung)</vt:lpstr>
      <vt:lpstr>Szintigraphie (Nuklearmedizinische Bildgebung)</vt:lpstr>
      <vt:lpstr>Szintigraphie (Nuklearmedizinische Bildgebung)</vt:lpstr>
      <vt:lpstr>Positronen-Emissions-Tomographie (PET)</vt:lpstr>
      <vt:lpstr>Positronen-Emissions-Tomographie (PET)</vt:lpstr>
      <vt:lpstr>Medizinische Bildgebung</vt:lpstr>
      <vt:lpstr>Zusammenfassung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Strömungsmechanik in der Medizin I</dc:title>
  <dc:creator>Goubergrits, Leonid</dc:creator>
  <cp:lastModifiedBy>Goubergrits, Leonid</cp:lastModifiedBy>
  <cp:revision>335</cp:revision>
  <dcterms:created xsi:type="dcterms:W3CDTF">2020-04-15T07:57:44Z</dcterms:created>
  <dcterms:modified xsi:type="dcterms:W3CDTF">2025-07-10T09:04:55Z</dcterms:modified>
</cp:coreProperties>
</file>